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6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9" r:id="rId17"/>
    <p:sldId id="268" r:id="rId18"/>
    <p:sldId id="270" r:id="rId19"/>
    <p:sldId id="271" r:id="rId20"/>
    <p:sldId id="272" r:id="rId21"/>
    <p:sldId id="273" r:id="rId22"/>
    <p:sldId id="274" r:id="rId23"/>
    <p:sldId id="277" r:id="rId24"/>
    <p:sldId id="264" r:id="rId25"/>
    <p:sldId id="275" r:id="rId26"/>
    <p:sldId id="276" r:id="rId27"/>
    <p:sldId id="278" r:id="rId28"/>
    <p:sldId id="292" r:id="rId29"/>
    <p:sldId id="279" r:id="rId30"/>
    <p:sldId id="284" r:id="rId31"/>
    <p:sldId id="291" r:id="rId32"/>
    <p:sldId id="283" r:id="rId33"/>
    <p:sldId id="290" r:id="rId34"/>
    <p:sldId id="293" r:id="rId35"/>
    <p:sldId id="294" r:id="rId36"/>
    <p:sldId id="295" r:id="rId37"/>
    <p:sldId id="285" r:id="rId38"/>
    <p:sldId id="286" r:id="rId39"/>
    <p:sldId id="287" r:id="rId40"/>
    <p:sldId id="288" r:id="rId41"/>
    <p:sldId id="289" r:id="rId4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DCE"/>
    <a:srgbClr val="2489CE"/>
    <a:srgbClr val="0152AB"/>
    <a:srgbClr val="BF71FF"/>
    <a:srgbClr val="D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E534-B7AD-D218-B936-F18ED3B03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7B751-6B1A-2914-E747-72AD3ACDB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FC00B-FFE8-D1FC-1BFE-3AD4963C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313FE-0CE3-AB22-1439-4FBBAD64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31FAB-B06F-46E6-D5EE-85B3D4E4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4308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5B01-26AC-00B9-78E8-6457A6CB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7DC84-72E6-2525-BE9C-246C91423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7193-896F-06F5-D87A-0E145A4EB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B5499-700F-D34F-0BF7-5638A1A0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66104-73C6-9B5F-7F69-356BF800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9309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506521-9F4E-C905-AFD8-044DC9A0D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8CFAB-AACD-1424-E355-4447D3CBF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F9809-1305-027A-1428-26B0FFE2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1F43C-1986-CF37-E579-C62BAA83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4ED2D-9A75-3B3D-2047-22F9841A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3204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EA20-6281-6CAD-023F-C1DBE96E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19EA-C532-D8E1-C6C4-5F00BCE4F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0A16-5D3C-38AB-51BE-423A5640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7CB28-21B9-AD33-8BC2-561B6E9D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7DB30-7979-ABF5-11EB-5D03E222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980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8224-2B3F-8EF0-BFE8-39BE4407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51778-1069-9854-C964-8A463929E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2F5BC-3747-C6FD-6096-9AC73FCA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26D34-0CE9-153B-CE72-43EAF823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1C51F-3B7A-45C1-7172-CF1E84E8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509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F2B8-3481-4B3C-F00E-AD729B7B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33E0-A7A9-B11D-94CA-12EE961B0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957BE-3AC7-5054-A861-B9622A0B3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F104D-57CF-8CE2-8AC3-A51B715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B8DE2-8177-D839-CEBD-35E50102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19164-15E3-7C46-09B2-B37D5CE5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7250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4614-F1B7-E6AC-5533-6BB6E992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DEAC0-C67F-B1A7-1F61-90F0CAFC9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C7A6D-011D-D22A-AAD6-332A32C41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451C6-6B7E-0CDB-5991-F134B2530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DED32-B9F2-809E-EFC5-36BB29D26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C1D21-ACBC-576C-BC60-00769DC7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B4BCA-6084-8FB8-53DF-463DBDEB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E0787-7838-1051-BB19-4F725480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49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92C0-E5C2-99F8-AB87-A9E5089F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F0F3C-FD9A-146C-1E99-07CFCD922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ECDA3-4E61-414C-B166-18D3692D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00F5-E9E7-0A1A-1A0A-494CC23D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1283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47C08-D499-2C67-41D1-EBDD2C2C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821D6-FEA6-9480-E14B-7D244CFD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D10F2-DA69-EB3B-E92C-65A9503E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9258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9485-0141-4638-6844-FEEBCC20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4EC50-3B65-E03D-0180-0A0BBE3F7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E1317-F55A-9F7F-27B6-E40C01671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D4FC4-DB47-4BDC-C36F-1DF3E2D7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261E3-9807-D781-F3F5-6D583EA2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92F85-F2AB-2F29-65A1-E3751A94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9786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AB97-14B1-7A73-2792-8718401D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61EE0-DE8D-5D9C-A872-8237D251A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93B81-CC88-693E-E2E7-B83C8D2D8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8B0D2-4F68-A244-00A0-FE1BFD00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38008-8897-E487-2240-834C86BC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BABEF-4EB2-0284-DECC-81B5F0B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891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EF75F6-6645-1CF6-B08D-D99EA374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A26FB-BC4D-B43A-5035-C124E635B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017B7-F781-A9DB-2BCD-16D5541E0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9F8BE-D553-490B-A25A-7E9929E99172}" type="datetimeFigureOut">
              <a:rPr lang="hr-HR" smtClean="0"/>
              <a:t>15.7.2022.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5C1D3-1B14-1701-3C04-7F80FB143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1C44B-6B3C-B49F-EEA8-E6F7881C4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E6317-1FE9-428F-9C27-60923D2EB67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3321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.png"/><Relationship Id="rId18" Type="http://schemas.openxmlformats.org/officeDocument/2006/relationships/image" Target="../media/image6.png"/><Relationship Id="rId3" Type="http://schemas.microsoft.com/office/2007/relationships/hdphoto" Target="../media/hdphoto1.wdp"/><Relationship Id="rId21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17" Type="http://schemas.openxmlformats.org/officeDocument/2006/relationships/slide" Target="slide7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5" Type="http://schemas.openxmlformats.org/officeDocument/2006/relationships/image" Target="../media/image5.png"/><Relationship Id="rId10" Type="http://schemas.openxmlformats.org/officeDocument/2006/relationships/image" Target="../media/image4.png"/><Relationship Id="rId19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77.jpg"/><Relationship Id="rId4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77.jpg"/><Relationship Id="rId4" Type="http://schemas.openxmlformats.org/officeDocument/2006/relationships/image" Target="../media/image85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jpg"/><Relationship Id="rId4" Type="http://schemas.openxmlformats.org/officeDocument/2006/relationships/image" Target="../media/image8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1.xml"/><Relationship Id="rId3" Type="http://schemas.microsoft.com/office/2007/relationships/hdphoto" Target="../media/hdphoto1.wdp"/><Relationship Id="rId7" Type="http://schemas.openxmlformats.org/officeDocument/2006/relationships/slide" Target="slide9.xml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9.svg"/><Relationship Id="rId10" Type="http://schemas.openxmlformats.org/officeDocument/2006/relationships/slide" Target="slide10.xml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jp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77.jpg"/><Relationship Id="rId4" Type="http://schemas.openxmlformats.org/officeDocument/2006/relationships/image" Target="../media/image9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jpe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77.jpg"/><Relationship Id="rId4" Type="http://schemas.openxmlformats.org/officeDocument/2006/relationships/image" Target="../media/image100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77.jpg"/><Relationship Id="rId4" Type="http://schemas.openxmlformats.org/officeDocument/2006/relationships/image" Target="../media/image102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77.jpg"/><Relationship Id="rId4" Type="http://schemas.openxmlformats.org/officeDocument/2006/relationships/image" Target="../media/image105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77.jpg"/><Relationship Id="rId4" Type="http://schemas.openxmlformats.org/officeDocument/2006/relationships/image" Target="../media/image107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77.jpg"/><Relationship Id="rId4" Type="http://schemas.openxmlformats.org/officeDocument/2006/relationships/image" Target="../media/image10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4.xml"/><Relationship Id="rId3" Type="http://schemas.microsoft.com/office/2007/relationships/hdphoto" Target="../media/hdphoto1.wdp"/><Relationship Id="rId7" Type="http://schemas.openxmlformats.org/officeDocument/2006/relationships/slide" Target="slide12.xml"/><Relationship Id="rId12" Type="http://schemas.openxmlformats.org/officeDocument/2006/relationships/image" Target="../media/image17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openxmlformats.org/officeDocument/2006/relationships/image" Target="../media/image14.svg"/><Relationship Id="rId15" Type="http://schemas.openxmlformats.org/officeDocument/2006/relationships/image" Target="../media/image18.png"/><Relationship Id="rId10" Type="http://schemas.openxmlformats.org/officeDocument/2006/relationships/slide" Target="slide13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slide" Target="slide16.xml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20.svg"/><Relationship Id="rId10" Type="http://schemas.openxmlformats.org/officeDocument/2006/relationships/slide" Target="slide17.xml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21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25.svg"/><Relationship Id="rId10" Type="http://schemas.openxmlformats.org/officeDocument/2006/relationships/slide" Target="slide19.xml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slide" Target="slide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5" Type="http://schemas.openxmlformats.org/officeDocument/2006/relationships/image" Target="../media/image30.svg"/><Relationship Id="rId10" Type="http://schemas.openxmlformats.org/officeDocument/2006/relationships/slide" Target="slide23.xml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39.png"/><Relationship Id="rId26" Type="http://schemas.openxmlformats.org/officeDocument/2006/relationships/image" Target="../media/image41.png"/><Relationship Id="rId39" Type="http://schemas.openxmlformats.org/officeDocument/2006/relationships/image" Target="../media/image46.png"/><Relationship Id="rId21" Type="http://schemas.openxmlformats.org/officeDocument/2006/relationships/image" Target="../media/image40.png"/><Relationship Id="rId34" Type="http://schemas.openxmlformats.org/officeDocument/2006/relationships/slide" Target="slide33.xml"/><Relationship Id="rId42" Type="http://schemas.openxmlformats.org/officeDocument/2006/relationships/image" Target="../media/image47.png"/><Relationship Id="rId47" Type="http://schemas.openxmlformats.org/officeDocument/2006/relationships/image" Target="../media/image48.png"/><Relationship Id="rId50" Type="http://schemas.openxmlformats.org/officeDocument/2006/relationships/image" Target="../media/image49.png"/><Relationship Id="rId7" Type="http://schemas.openxmlformats.org/officeDocument/2006/relationships/slide" Target="slide24.xml"/><Relationship Id="rId2" Type="http://schemas.openxmlformats.org/officeDocument/2006/relationships/image" Target="../media/image1.png"/><Relationship Id="rId16" Type="http://schemas.openxmlformats.org/officeDocument/2006/relationships/slide" Target="slide27.xml"/><Relationship Id="rId29" Type="http://schemas.openxmlformats.org/officeDocument/2006/relationships/image" Target="../media/image42.png"/><Relationship Id="rId11" Type="http://schemas.openxmlformats.org/officeDocument/2006/relationships/image" Target="../media/image36.png"/><Relationship Id="rId24" Type="http://schemas.openxmlformats.org/officeDocument/2006/relationships/image" Target="../media/image41.png"/><Relationship Id="rId32" Type="http://schemas.openxmlformats.org/officeDocument/2006/relationships/image" Target="../media/image43.png"/><Relationship Id="rId37" Type="http://schemas.openxmlformats.org/officeDocument/2006/relationships/slide" Target="slide34.xml"/><Relationship Id="rId40" Type="http://schemas.openxmlformats.org/officeDocument/2006/relationships/slide" Target="slide35.xml"/><Relationship Id="rId45" Type="http://schemas.openxmlformats.org/officeDocument/2006/relationships/image" Target="../media/image48.png"/><Relationship Id="rId5" Type="http://schemas.openxmlformats.org/officeDocument/2006/relationships/image" Target="../media/image34.svg"/><Relationship Id="rId15" Type="http://schemas.openxmlformats.org/officeDocument/2006/relationships/image" Target="../media/image38.png"/><Relationship Id="rId23" Type="http://schemas.openxmlformats.org/officeDocument/2006/relationships/image" Target="../media/image40.png"/><Relationship Id="rId28" Type="http://schemas.openxmlformats.org/officeDocument/2006/relationships/slide" Target="slide31.xml"/><Relationship Id="rId36" Type="http://schemas.openxmlformats.org/officeDocument/2006/relationships/image" Target="../media/image45.png"/><Relationship Id="rId49" Type="http://schemas.openxmlformats.org/officeDocument/2006/relationships/slide" Target="slide38.xml"/><Relationship Id="rId10" Type="http://schemas.openxmlformats.org/officeDocument/2006/relationships/slide" Target="slide25.xml"/><Relationship Id="rId19" Type="http://schemas.openxmlformats.org/officeDocument/2006/relationships/slide" Target="slide28.xml"/><Relationship Id="rId31" Type="http://schemas.openxmlformats.org/officeDocument/2006/relationships/slide" Target="slide32.xml"/><Relationship Id="rId44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37.png"/><Relationship Id="rId22" Type="http://schemas.openxmlformats.org/officeDocument/2006/relationships/slide" Target="slide29.xml"/><Relationship Id="rId27" Type="http://schemas.openxmlformats.org/officeDocument/2006/relationships/image" Target="../media/image42.png"/><Relationship Id="rId30" Type="http://schemas.openxmlformats.org/officeDocument/2006/relationships/image" Target="../media/image43.png"/><Relationship Id="rId35" Type="http://schemas.openxmlformats.org/officeDocument/2006/relationships/image" Target="../media/image44.png"/><Relationship Id="rId43" Type="http://schemas.openxmlformats.org/officeDocument/2006/relationships/slide" Target="slide36.xml"/><Relationship Id="rId48" Type="http://schemas.openxmlformats.org/officeDocument/2006/relationships/image" Target="../media/image49.png"/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12" Type="http://schemas.openxmlformats.org/officeDocument/2006/relationships/image" Target="../media/image37.png"/><Relationship Id="rId17" Type="http://schemas.openxmlformats.org/officeDocument/2006/relationships/image" Target="../media/image38.png"/><Relationship Id="rId25" Type="http://schemas.openxmlformats.org/officeDocument/2006/relationships/slide" Target="slide30.xml"/><Relationship Id="rId33" Type="http://schemas.openxmlformats.org/officeDocument/2006/relationships/image" Target="../media/image44.png"/><Relationship Id="rId38" Type="http://schemas.openxmlformats.org/officeDocument/2006/relationships/image" Target="../media/image45.png"/><Relationship Id="rId46" Type="http://schemas.openxmlformats.org/officeDocument/2006/relationships/slide" Target="slide37.xml"/><Relationship Id="rId20" Type="http://schemas.openxmlformats.org/officeDocument/2006/relationships/image" Target="../media/image39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FCA2B32C-024D-8D11-F187-DBD952C2B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397;p31">
            <a:extLst>
              <a:ext uri="{FF2B5EF4-FFF2-40B4-BE49-F238E27FC236}">
                <a16:creationId xmlns:a16="http://schemas.microsoft.com/office/drawing/2014/main" id="{28EE61F6-FF13-EEB7-8598-486390C620B3}"/>
              </a:ext>
            </a:extLst>
          </p:cNvPr>
          <p:cNvSpPr txBox="1">
            <a:spLocks noGrp="1"/>
          </p:cNvSpPr>
          <p:nvPr/>
        </p:nvSpPr>
        <p:spPr>
          <a:xfrm>
            <a:off x="2715302" y="4187685"/>
            <a:ext cx="6632906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000"/>
              </a:spcBef>
            </a:pPr>
            <a:r>
              <a:rPr lang="en-US" b="1" i="1" dirty="0" err="1">
                <a:solidFill>
                  <a:schemeClr val="bg1"/>
                </a:solidFill>
                <a:cs typeface="Calibri"/>
              </a:rPr>
              <a:t>Nosit</a:t>
            </a:r>
            <a:r>
              <a:rPr lang="hr-HR" b="1" i="1" dirty="0" err="1">
                <a:solidFill>
                  <a:schemeClr val="bg1"/>
                </a:solidFill>
                <a:cs typeface="Calibri"/>
              </a:rPr>
              <a:t>elj</a:t>
            </a:r>
            <a:r>
              <a:rPr lang="en-US" b="1" i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b="1" i="1" dirty="0" err="1">
                <a:solidFill>
                  <a:schemeClr val="bg1"/>
                </a:solidFill>
                <a:cs typeface="Calibri"/>
              </a:rPr>
              <a:t>kolegija</a:t>
            </a:r>
            <a:r>
              <a:rPr lang="en-US" b="1" i="1" dirty="0">
                <a:solidFill>
                  <a:schemeClr val="bg1"/>
                </a:solidFill>
                <a:cs typeface="Calibri"/>
              </a:rPr>
              <a:t>:</a:t>
            </a:r>
            <a:br>
              <a:rPr lang="en-US" i="1" dirty="0">
                <a:solidFill>
                  <a:schemeClr val="bg1"/>
                </a:solidFill>
                <a:cs typeface="Calibri"/>
              </a:rPr>
            </a:br>
            <a:r>
              <a:rPr lang="es-ES" dirty="0">
                <a:solidFill>
                  <a:schemeClr val="bg1"/>
                </a:solidFill>
                <a:cs typeface="Calibri"/>
              </a:rPr>
              <a:t>doc. </a:t>
            </a:r>
            <a:r>
              <a:rPr lang="es-ES" dirty="0" err="1">
                <a:solidFill>
                  <a:schemeClr val="bg1"/>
                </a:solidFill>
                <a:cs typeface="Calibri"/>
              </a:rPr>
              <a:t>dr.</a:t>
            </a:r>
            <a:r>
              <a:rPr lang="es-ES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 err="1">
                <a:solidFill>
                  <a:schemeClr val="bg1"/>
                </a:solidFill>
                <a:cs typeface="Calibri"/>
              </a:rPr>
              <a:t>sc</a:t>
            </a:r>
            <a:r>
              <a:rPr lang="es-ES" dirty="0">
                <a:solidFill>
                  <a:schemeClr val="bg1"/>
                </a:solidFill>
                <a:cs typeface="Calibri"/>
              </a:rPr>
              <a:t>. Miran </a:t>
            </a:r>
            <a:r>
              <a:rPr lang="es-ES" dirty="0" err="1">
                <a:solidFill>
                  <a:schemeClr val="bg1"/>
                </a:solidFill>
                <a:cs typeface="Calibri"/>
              </a:rPr>
              <a:t>Pobar</a:t>
            </a:r>
            <a:endParaRPr lang="hr-HR" dirty="0">
              <a:solidFill>
                <a:schemeClr val="bg1"/>
              </a:solidFill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chemeClr val="bg1"/>
                </a:solidFill>
                <a:cs typeface="Calibri"/>
              </a:rPr>
              <a:t>Autor:</a:t>
            </a:r>
            <a:r>
              <a:rPr lang="en-US" i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dirty="0">
                <a:solidFill>
                  <a:schemeClr val="bg1"/>
                </a:solidFill>
                <a:cs typeface="Calibri"/>
              </a:rPr>
              <a:t>         </a:t>
            </a:r>
            <a:br>
              <a:rPr lang="en-US" dirty="0">
                <a:solidFill>
                  <a:schemeClr val="bg1"/>
                </a:solidFill>
                <a:cs typeface="Calibri"/>
              </a:rPr>
            </a:br>
            <a:r>
              <a:rPr lang="en-US" dirty="0">
                <a:solidFill>
                  <a:schemeClr val="bg1"/>
                </a:solidFill>
                <a:cs typeface="Calibri"/>
              </a:rPr>
              <a:t>Vedran Orešković</a:t>
            </a:r>
            <a:r>
              <a:rPr lang="en" dirty="0">
                <a:solidFill>
                  <a:schemeClr val="bg1"/>
                </a:solidFill>
              </a:rPr>
              <a:t> 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399;p31">
            <a:extLst>
              <a:ext uri="{FF2B5EF4-FFF2-40B4-BE49-F238E27FC236}">
                <a16:creationId xmlns:a16="http://schemas.microsoft.com/office/drawing/2014/main" id="{F8671E28-F4A5-4CFE-1022-F33EFDF378FD}"/>
              </a:ext>
            </a:extLst>
          </p:cNvPr>
          <p:cNvSpPr txBox="1">
            <a:spLocks noGrp="1"/>
          </p:cNvSpPr>
          <p:nvPr/>
        </p:nvSpPr>
        <p:spPr>
          <a:xfrm>
            <a:off x="2719625" y="2171637"/>
            <a:ext cx="40878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ZAVRŠNI_RAD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5" name="Google Shape;400;p31">
            <a:extLst>
              <a:ext uri="{FF2B5EF4-FFF2-40B4-BE49-F238E27FC236}">
                <a16:creationId xmlns:a16="http://schemas.microsoft.com/office/drawing/2014/main" id="{E07A18F7-E935-C153-998B-DD03F3FDE056}"/>
              </a:ext>
            </a:extLst>
          </p:cNvPr>
          <p:cNvGrpSpPr/>
          <p:nvPr/>
        </p:nvGrpSpPr>
        <p:grpSpPr>
          <a:xfrm>
            <a:off x="7168229" y="2672400"/>
            <a:ext cx="2224161" cy="1884607"/>
            <a:chOff x="5375029" y="1818088"/>
            <a:chExt cx="2224161" cy="1884607"/>
          </a:xfrm>
        </p:grpSpPr>
        <p:sp>
          <p:nvSpPr>
            <p:cNvPr id="51" name="Google Shape;401;p31">
              <a:extLst>
                <a:ext uri="{FF2B5EF4-FFF2-40B4-BE49-F238E27FC236}">
                  <a16:creationId xmlns:a16="http://schemas.microsoft.com/office/drawing/2014/main" id="{37ED7B6E-0BE2-D34B-BD05-CE39A320E25D}"/>
                </a:ext>
              </a:extLst>
            </p:cNvPr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2;p31">
              <a:extLst>
                <a:ext uri="{FF2B5EF4-FFF2-40B4-BE49-F238E27FC236}">
                  <a16:creationId xmlns:a16="http://schemas.microsoft.com/office/drawing/2014/main" id="{051E0C19-72EA-3EB3-A7E3-683B1F860A43}"/>
                </a:ext>
              </a:extLst>
            </p:cNvPr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3;p31">
              <a:extLst>
                <a:ext uri="{FF2B5EF4-FFF2-40B4-BE49-F238E27FC236}">
                  <a16:creationId xmlns:a16="http://schemas.microsoft.com/office/drawing/2014/main" id="{2E924BCD-B2AE-9D61-DC17-610B06ECA05B}"/>
                </a:ext>
              </a:extLst>
            </p:cNvPr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4;p31">
              <a:extLst>
                <a:ext uri="{FF2B5EF4-FFF2-40B4-BE49-F238E27FC236}">
                  <a16:creationId xmlns:a16="http://schemas.microsoft.com/office/drawing/2014/main" id="{FBE58A6C-80E2-8F70-1A81-CEAB43AA7CCC}"/>
                </a:ext>
              </a:extLst>
            </p:cNvPr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55" name="Google Shape;405;p31">
              <a:extLst>
                <a:ext uri="{FF2B5EF4-FFF2-40B4-BE49-F238E27FC236}">
                  <a16:creationId xmlns:a16="http://schemas.microsoft.com/office/drawing/2014/main" id="{87309DA8-DB9E-0031-3542-BB55EF1E33B8}"/>
                </a:ext>
              </a:extLst>
            </p:cNvPr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;p31">
              <a:extLst>
                <a:ext uri="{FF2B5EF4-FFF2-40B4-BE49-F238E27FC236}">
                  <a16:creationId xmlns:a16="http://schemas.microsoft.com/office/drawing/2014/main" id="{FB3D36FB-A5B1-68E8-7448-6152B5D150BC}"/>
                </a:ext>
              </a:extLst>
            </p:cNvPr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7;p31">
              <a:extLst>
                <a:ext uri="{FF2B5EF4-FFF2-40B4-BE49-F238E27FC236}">
                  <a16:creationId xmlns:a16="http://schemas.microsoft.com/office/drawing/2014/main" id="{C8B9BA04-A3D1-44F1-3B83-DD82969F3B28}"/>
                </a:ext>
              </a:extLst>
            </p:cNvPr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-HR" b="1" dirty="0">
                  <a:solidFill>
                    <a:schemeClr val="bg1"/>
                  </a:solidFill>
                </a:rPr>
                <a:t>NST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408;p31">
              <a:extLst>
                <a:ext uri="{FF2B5EF4-FFF2-40B4-BE49-F238E27FC236}">
                  <a16:creationId xmlns:a16="http://schemas.microsoft.com/office/drawing/2014/main" id="{0B60C246-A01F-0C39-5E9A-25ADAF76E847}"/>
                </a:ext>
              </a:extLst>
            </p:cNvPr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</a:rPr>
                <a:t>NN MREŽA</a:t>
              </a:r>
              <a:endParaRPr lang="en-US"/>
            </a:p>
          </p:txBody>
        </p:sp>
        <p:sp>
          <p:nvSpPr>
            <p:cNvPr id="59" name="Google Shape;409;p31">
              <a:extLst>
                <a:ext uri="{FF2B5EF4-FFF2-40B4-BE49-F238E27FC236}">
                  <a16:creationId xmlns:a16="http://schemas.microsoft.com/office/drawing/2014/main" id="{1CE09357-411E-FD53-2F35-DF404D509B23}"/>
                </a:ext>
              </a:extLst>
            </p:cNvPr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CNN</a:t>
              </a:r>
              <a:endParaRPr lang="en-US" dirty="0"/>
            </a:p>
          </p:txBody>
        </p:sp>
      </p:grpSp>
      <p:grpSp>
        <p:nvGrpSpPr>
          <p:cNvPr id="6" name="Google Shape;412;p31">
            <a:extLst>
              <a:ext uri="{FF2B5EF4-FFF2-40B4-BE49-F238E27FC236}">
                <a16:creationId xmlns:a16="http://schemas.microsoft.com/office/drawing/2014/main" id="{871A9429-7C33-189F-6C75-BF14CCC50DCF}"/>
              </a:ext>
            </a:extLst>
          </p:cNvPr>
          <p:cNvGrpSpPr/>
          <p:nvPr/>
        </p:nvGrpSpPr>
        <p:grpSpPr>
          <a:xfrm>
            <a:off x="8911442" y="2584462"/>
            <a:ext cx="795392" cy="626115"/>
            <a:chOff x="7542675" y="1392460"/>
            <a:chExt cx="879178" cy="692069"/>
          </a:xfrm>
        </p:grpSpPr>
        <p:sp>
          <p:nvSpPr>
            <p:cNvPr id="45" name="Google Shape;413;p31">
              <a:extLst>
                <a:ext uri="{FF2B5EF4-FFF2-40B4-BE49-F238E27FC236}">
                  <a16:creationId xmlns:a16="http://schemas.microsoft.com/office/drawing/2014/main" id="{54653ECA-DB23-F27C-FA2A-380971CD912A}"/>
                </a:ext>
              </a:extLst>
            </p:cNvPr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14;p31">
              <a:extLst>
                <a:ext uri="{FF2B5EF4-FFF2-40B4-BE49-F238E27FC236}">
                  <a16:creationId xmlns:a16="http://schemas.microsoft.com/office/drawing/2014/main" id="{EA0E718A-E2D3-5799-2F54-2A7E5FF077B4}"/>
                </a:ext>
              </a:extLst>
            </p:cNvPr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7" name="Google Shape;415;p31">
                <a:extLst>
                  <a:ext uri="{FF2B5EF4-FFF2-40B4-BE49-F238E27FC236}">
                    <a16:creationId xmlns:a16="http://schemas.microsoft.com/office/drawing/2014/main" id="{B2E0EE6B-D0C4-091D-D89B-4C5D7811C9FE}"/>
                  </a:ext>
                </a:extLst>
              </p:cNvPr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16;p31">
                <a:extLst>
                  <a:ext uri="{FF2B5EF4-FFF2-40B4-BE49-F238E27FC236}">
                    <a16:creationId xmlns:a16="http://schemas.microsoft.com/office/drawing/2014/main" id="{7C6D2885-8E44-8A3B-1415-8D233B3CAB3D}"/>
                  </a:ext>
                </a:extLst>
              </p:cNvPr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17;p31">
                <a:extLst>
                  <a:ext uri="{FF2B5EF4-FFF2-40B4-BE49-F238E27FC236}">
                    <a16:creationId xmlns:a16="http://schemas.microsoft.com/office/drawing/2014/main" id="{BCC7FED6-A084-6D24-5197-AA634439D2CC}"/>
                  </a:ext>
                </a:extLst>
              </p:cNvPr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18;p31">
                <a:extLst>
                  <a:ext uri="{FF2B5EF4-FFF2-40B4-BE49-F238E27FC236}">
                    <a16:creationId xmlns:a16="http://schemas.microsoft.com/office/drawing/2014/main" id="{B562B231-31C7-DCD2-6E62-DEF83741A5A8}"/>
                  </a:ext>
                </a:extLst>
              </p:cNvPr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oogle Shape;423;p31">
            <a:extLst>
              <a:ext uri="{FF2B5EF4-FFF2-40B4-BE49-F238E27FC236}">
                <a16:creationId xmlns:a16="http://schemas.microsoft.com/office/drawing/2014/main" id="{9AE3D666-0A6D-2759-D99B-61D2DD145AA4}"/>
              </a:ext>
            </a:extLst>
          </p:cNvPr>
          <p:cNvGrpSpPr/>
          <p:nvPr/>
        </p:nvGrpSpPr>
        <p:grpSpPr>
          <a:xfrm>
            <a:off x="6848610" y="3699638"/>
            <a:ext cx="633471" cy="733893"/>
            <a:chOff x="5055410" y="2845326"/>
            <a:chExt cx="633471" cy="733893"/>
          </a:xfrm>
        </p:grpSpPr>
        <p:grpSp>
          <p:nvGrpSpPr>
            <p:cNvPr id="35" name="Google Shape;424;p31">
              <a:extLst>
                <a:ext uri="{FF2B5EF4-FFF2-40B4-BE49-F238E27FC236}">
                  <a16:creationId xmlns:a16="http://schemas.microsoft.com/office/drawing/2014/main" id="{47DFA371-09E5-D700-4AC0-184248C6BA3D}"/>
                </a:ext>
              </a:extLst>
            </p:cNvPr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0" name="Google Shape;425;p31">
                <a:extLst>
                  <a:ext uri="{FF2B5EF4-FFF2-40B4-BE49-F238E27FC236}">
                    <a16:creationId xmlns:a16="http://schemas.microsoft.com/office/drawing/2014/main" id="{431F2487-EB3B-B594-B91C-D6F34966317E}"/>
                  </a:ext>
                </a:extLst>
              </p:cNvPr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7;p31">
                <a:extLst>
                  <a:ext uri="{FF2B5EF4-FFF2-40B4-BE49-F238E27FC236}">
                    <a16:creationId xmlns:a16="http://schemas.microsoft.com/office/drawing/2014/main" id="{347FBF3D-568F-2116-5076-FA20A409C2EE}"/>
                  </a:ext>
                </a:extLst>
              </p:cNvPr>
              <p:cNvSpPr/>
              <p:nvPr/>
            </p:nvSpPr>
            <p:spPr>
              <a:xfrm>
                <a:off x="5600579" y="2598422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r-HR" b="1" dirty="0">
                    <a:solidFill>
                      <a:schemeClr val="bg1"/>
                    </a:solidFill>
                  </a:rPr>
                  <a:t>P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oogle Shape;430;p31">
              <a:extLst>
                <a:ext uri="{FF2B5EF4-FFF2-40B4-BE49-F238E27FC236}">
                  <a16:creationId xmlns:a16="http://schemas.microsoft.com/office/drawing/2014/main" id="{0AD7581C-9D35-02E7-2786-A7DCACC460CF}"/>
                </a:ext>
              </a:extLst>
            </p:cNvPr>
            <p:cNvGrpSpPr/>
            <p:nvPr/>
          </p:nvGrpSpPr>
          <p:grpSpPr>
            <a:xfrm>
              <a:off x="5195602" y="3311847"/>
              <a:ext cx="352067" cy="169407"/>
              <a:chOff x="5528432" y="2979624"/>
              <a:chExt cx="480900" cy="187251"/>
            </a:xfrm>
          </p:grpSpPr>
          <p:sp>
            <p:nvSpPr>
              <p:cNvPr id="37" name="Google Shape;431;p31">
                <a:extLst>
                  <a:ext uri="{FF2B5EF4-FFF2-40B4-BE49-F238E27FC236}">
                    <a16:creationId xmlns:a16="http://schemas.microsoft.com/office/drawing/2014/main" id="{1C5AD6CD-CCEF-B706-A219-C7CE762B9779}"/>
                  </a:ext>
                </a:extLst>
              </p:cNvPr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32;p31">
                <a:extLst>
                  <a:ext uri="{FF2B5EF4-FFF2-40B4-BE49-F238E27FC236}">
                    <a16:creationId xmlns:a16="http://schemas.microsoft.com/office/drawing/2014/main" id="{D25F088E-4EF3-31DA-2AA5-3F6B3F0A006D}"/>
                  </a:ext>
                </a:extLst>
              </p:cNvPr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33;p31">
                <a:extLst>
                  <a:ext uri="{FF2B5EF4-FFF2-40B4-BE49-F238E27FC236}">
                    <a16:creationId xmlns:a16="http://schemas.microsoft.com/office/drawing/2014/main" id="{8B69622C-91D1-09BB-C32E-C72BA67B86BE}"/>
                  </a:ext>
                </a:extLst>
              </p:cNvPr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oogle Shape;434;p31">
            <a:extLst>
              <a:ext uri="{FF2B5EF4-FFF2-40B4-BE49-F238E27FC236}">
                <a16:creationId xmlns:a16="http://schemas.microsoft.com/office/drawing/2014/main" id="{4301D4AD-6DD9-3C62-2C27-D69B0EE09804}"/>
              </a:ext>
            </a:extLst>
          </p:cNvPr>
          <p:cNvGrpSpPr/>
          <p:nvPr/>
        </p:nvGrpSpPr>
        <p:grpSpPr>
          <a:xfrm>
            <a:off x="8908798" y="3370960"/>
            <a:ext cx="694575" cy="494692"/>
            <a:chOff x="3336440" y="764021"/>
            <a:chExt cx="810000" cy="576900"/>
          </a:xfrm>
        </p:grpSpPr>
        <p:sp>
          <p:nvSpPr>
            <p:cNvPr id="32" name="Google Shape;435;p31">
              <a:extLst>
                <a:ext uri="{FF2B5EF4-FFF2-40B4-BE49-F238E27FC236}">
                  <a16:creationId xmlns:a16="http://schemas.microsoft.com/office/drawing/2014/main" id="{340EA8B1-202F-23AD-74BE-1F819760730A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6;p31">
              <a:extLst>
                <a:ext uri="{FF2B5EF4-FFF2-40B4-BE49-F238E27FC236}">
                  <a16:creationId xmlns:a16="http://schemas.microsoft.com/office/drawing/2014/main" id="{D14A7A55-6F36-B853-6413-5D2E0AAD6E07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7;p31">
              <a:extLst>
                <a:ext uri="{FF2B5EF4-FFF2-40B4-BE49-F238E27FC236}">
                  <a16:creationId xmlns:a16="http://schemas.microsoft.com/office/drawing/2014/main" id="{A4D3222C-9C5B-B8D1-7687-CA089CE7BF7D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38;p31">
            <a:extLst>
              <a:ext uri="{FF2B5EF4-FFF2-40B4-BE49-F238E27FC236}">
                <a16:creationId xmlns:a16="http://schemas.microsoft.com/office/drawing/2014/main" id="{7E5CC741-BA16-A5FB-0AE2-EE6D18B361C9}"/>
              </a:ext>
            </a:extLst>
          </p:cNvPr>
          <p:cNvGrpSpPr/>
          <p:nvPr/>
        </p:nvGrpSpPr>
        <p:grpSpPr>
          <a:xfrm>
            <a:off x="6952611" y="2585672"/>
            <a:ext cx="999286" cy="251306"/>
            <a:chOff x="6394932" y="2541500"/>
            <a:chExt cx="959100" cy="241200"/>
          </a:xfrm>
        </p:grpSpPr>
        <p:sp>
          <p:nvSpPr>
            <p:cNvPr id="27" name="Google Shape;439;p31">
              <a:extLst>
                <a:ext uri="{FF2B5EF4-FFF2-40B4-BE49-F238E27FC236}">
                  <a16:creationId xmlns:a16="http://schemas.microsoft.com/office/drawing/2014/main" id="{FB706B26-3614-81C0-80EE-6E66C26A9C3D}"/>
                </a:ext>
              </a:extLst>
            </p:cNvPr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0;p31">
              <a:extLst>
                <a:ext uri="{FF2B5EF4-FFF2-40B4-BE49-F238E27FC236}">
                  <a16:creationId xmlns:a16="http://schemas.microsoft.com/office/drawing/2014/main" id="{99D18647-D1C5-E790-CE87-45C660733087}"/>
                </a:ext>
              </a:extLst>
            </p:cNvPr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1;p31">
              <a:extLst>
                <a:ext uri="{FF2B5EF4-FFF2-40B4-BE49-F238E27FC236}">
                  <a16:creationId xmlns:a16="http://schemas.microsoft.com/office/drawing/2014/main" id="{88322674-A1DA-695C-C428-53499A8F8B5D}"/>
                </a:ext>
              </a:extLst>
            </p:cNvPr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2;p31">
              <a:extLst>
                <a:ext uri="{FF2B5EF4-FFF2-40B4-BE49-F238E27FC236}">
                  <a16:creationId xmlns:a16="http://schemas.microsoft.com/office/drawing/2014/main" id="{0052A4DD-EBDF-7DA8-F869-AD5D187D1759}"/>
                </a:ext>
              </a:extLst>
            </p:cNvPr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43;p31">
              <a:extLst>
                <a:ext uri="{FF2B5EF4-FFF2-40B4-BE49-F238E27FC236}">
                  <a16:creationId xmlns:a16="http://schemas.microsoft.com/office/drawing/2014/main" id="{F9F88A07-D782-47F4-6C1F-017634222D2C}"/>
                </a:ext>
              </a:extLst>
            </p:cNvPr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Google Shape;454;p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5B0978-18DD-B6D0-8C05-0A38A7B42149}"/>
              </a:ext>
            </a:extLst>
          </p:cNvPr>
          <p:cNvCxnSpPr/>
          <p:nvPr/>
        </p:nvCxnSpPr>
        <p:spPr>
          <a:xfrm>
            <a:off x="2839300" y="4861500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" name="Google Shape;459;p31">
            <a:hlinkClick r:id="" action="ppaction://noaction"/>
            <a:extLst>
              <a:ext uri="{FF2B5EF4-FFF2-40B4-BE49-F238E27FC236}">
                <a16:creationId xmlns:a16="http://schemas.microsoft.com/office/drawing/2014/main" id="{90286B6F-7620-EA08-B306-33BE8834E995}"/>
              </a:ext>
            </a:extLst>
          </p:cNvPr>
          <p:cNvSpPr/>
          <p:nvPr/>
        </p:nvSpPr>
        <p:spPr>
          <a:xfrm>
            <a:off x="2069800" y="5675787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97;p31">
            <a:extLst>
              <a:ext uri="{FF2B5EF4-FFF2-40B4-BE49-F238E27FC236}">
                <a16:creationId xmlns:a16="http://schemas.microsoft.com/office/drawing/2014/main" id="{C28A1790-C61E-2422-3E6F-7E132321663F}"/>
              </a:ext>
            </a:extLst>
          </p:cNvPr>
          <p:cNvSpPr txBox="1">
            <a:spLocks/>
          </p:cNvSpPr>
          <p:nvPr/>
        </p:nvSpPr>
        <p:spPr>
          <a:xfrm>
            <a:off x="2659573" y="678411"/>
            <a:ext cx="7529739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 err="1">
                <a:solidFill>
                  <a:schemeClr val="bg1"/>
                </a:solidFill>
              </a:rPr>
              <a:t>Fakultet</a:t>
            </a:r>
            <a:r>
              <a:rPr lang="en-US" b="1" i="1" dirty="0">
                <a:solidFill>
                  <a:schemeClr val="bg1"/>
                </a:solidFill>
              </a:rPr>
              <a:t> </a:t>
            </a:r>
            <a:r>
              <a:rPr lang="en-US" b="1" i="1" dirty="0" err="1">
                <a:solidFill>
                  <a:schemeClr val="bg1"/>
                </a:solidFill>
              </a:rPr>
              <a:t>Informatike</a:t>
            </a:r>
            <a:r>
              <a:rPr lang="en-US" b="1" i="1" dirty="0">
                <a:solidFill>
                  <a:schemeClr val="bg1"/>
                </a:solidFill>
              </a:rPr>
              <a:t> I </a:t>
            </a:r>
            <a:r>
              <a:rPr lang="en-US" b="1" i="1" dirty="0" err="1">
                <a:solidFill>
                  <a:schemeClr val="bg1"/>
                </a:solidFill>
              </a:rPr>
              <a:t>Digitalnih</a:t>
            </a:r>
            <a:r>
              <a:rPr lang="en-US" b="1" i="1" dirty="0">
                <a:solidFill>
                  <a:schemeClr val="bg1"/>
                </a:solidFill>
              </a:rPr>
              <a:t> </a:t>
            </a:r>
            <a:r>
              <a:rPr lang="en-US" b="1" i="1" dirty="0" err="1">
                <a:solidFill>
                  <a:schemeClr val="bg1"/>
                </a:solidFill>
              </a:rPr>
              <a:t>tehnologija</a:t>
            </a:r>
            <a:br>
              <a:rPr lang="hr-HR" b="1" i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nn-NO" i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Osnove digitalne obrade govora i slika</a:t>
            </a:r>
          </a:p>
        </p:txBody>
      </p:sp>
    </p:spTree>
    <p:extLst>
      <p:ext uri="{BB962C8B-B14F-4D97-AF65-F5344CB8AC3E}">
        <p14:creationId xmlns:p14="http://schemas.microsoft.com/office/powerpoint/2010/main" val="3764061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384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Uređivanje i prikaz slika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9378599-F3D6-481A-AFDF-05A99C6B5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68" y="1098210"/>
            <a:ext cx="5274223" cy="5117821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30D220-5C0D-115A-141D-3ED3823BA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644" y="1098210"/>
            <a:ext cx="3590774" cy="51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6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Karakteristike slika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9DD17D3-1598-55DF-0814-01078D149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83" y="1995995"/>
            <a:ext cx="3686195" cy="139604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BD5AB49-4EEA-745E-CB22-450A3BB23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91" y="1995995"/>
            <a:ext cx="3686195" cy="14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4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Arhitektura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654717-DA81-E91C-C6EA-416E0A3E1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8089"/>
            <a:ext cx="5821680" cy="455295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D6B3EA6-2F0D-7950-B582-1592119FC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709" y="2355272"/>
            <a:ext cx="4606461" cy="25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6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16564" y="28035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VGG</a:t>
            </a:r>
          </a:p>
        </p:txBody>
      </p:sp>
      <p:pic>
        <p:nvPicPr>
          <p:cNvPr id="5" name="Picture 4" descr="Text, calendar&#10;&#10;Description automatically generated">
            <a:extLst>
              <a:ext uri="{FF2B5EF4-FFF2-40B4-BE49-F238E27FC236}">
                <a16:creationId xmlns:a16="http://schemas.microsoft.com/office/drawing/2014/main" id="{113D51D2-8E74-EC10-06E7-E02A14C3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36" y="314402"/>
            <a:ext cx="3512573" cy="62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9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Postavljanje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A4CAF4-F0E0-7043-10B3-46AA4B976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6" y="1300294"/>
            <a:ext cx="7249102" cy="83257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4BF1D4E5-3FE8-0786-B9A2-74BE687F7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6" y="2132865"/>
            <a:ext cx="4094816" cy="1012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36E15-3EC6-33B1-B9E6-C79560FD2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6" y="3145717"/>
            <a:ext cx="11606608" cy="1148045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ABF1CB7-0870-C2D1-BB97-B777C03B9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6" y="4292418"/>
            <a:ext cx="3020736" cy="13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9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4818" y="2961414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Rezultat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4889CD-687F-110B-ADC1-191E77022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55" y="273826"/>
            <a:ext cx="4375653" cy="63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87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Zadaća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16027D3-E6F8-7537-6D05-76FB99B7E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19" y="1406802"/>
            <a:ext cx="8742162" cy="339811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833A30D-54D2-0CDD-D513-D4D31D165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20" y="4911426"/>
            <a:ext cx="4229559" cy="166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2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Vrste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02925F7-EF12-0FCD-79B3-30A1017E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82" y="1300294"/>
            <a:ext cx="9700435" cy="50284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2157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Usporedba</a:t>
            </a:r>
          </a:p>
        </p:txBody>
      </p:sp>
      <p:pic>
        <p:nvPicPr>
          <p:cNvPr id="5" name="Picture 4" descr="A picture containing text, grass, dog, mammal&#10;&#10;Description automatically generated">
            <a:extLst>
              <a:ext uri="{FF2B5EF4-FFF2-40B4-BE49-F238E27FC236}">
                <a16:creationId xmlns:a16="http://schemas.microsoft.com/office/drawing/2014/main" id="{C8B758C6-F617-966D-A740-A9B955EC5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" y="2468879"/>
            <a:ext cx="4457700" cy="1920240"/>
          </a:xfrm>
          <a:prstGeom prst="rect">
            <a:avLst/>
          </a:prstGeom>
        </p:spPr>
      </p:pic>
      <p:pic>
        <p:nvPicPr>
          <p:cNvPr id="7" name="Picture 6" descr="Timeline, calendar&#10;&#10;Description automatically generated">
            <a:extLst>
              <a:ext uri="{FF2B5EF4-FFF2-40B4-BE49-F238E27FC236}">
                <a16:creationId xmlns:a16="http://schemas.microsoft.com/office/drawing/2014/main" id="{06C47EED-E4E2-BCAE-3169-F6A5AEBB8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255" y="1665420"/>
            <a:ext cx="5943600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3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Content loss</a:t>
            </a:r>
          </a:p>
        </p:txBody>
      </p:sp>
      <p:pic>
        <p:nvPicPr>
          <p:cNvPr id="5" name="Picture 4" descr="A dog standing in a grassy area&#10;&#10;Description automatically generated with medium confidence">
            <a:extLst>
              <a:ext uri="{FF2B5EF4-FFF2-40B4-BE49-F238E27FC236}">
                <a16:creationId xmlns:a16="http://schemas.microsoft.com/office/drawing/2014/main" id="{B34CC9E0-4DA7-C8E6-3FA1-5675DC4E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79" y="1732824"/>
            <a:ext cx="2229161" cy="2010056"/>
          </a:xfrm>
          <a:prstGeom prst="rect">
            <a:avLst/>
          </a:prstGeom>
        </p:spPr>
      </p:pic>
      <p:pic>
        <p:nvPicPr>
          <p:cNvPr id="8" name="Picture 7" descr="A dog standing on its hind legs&#10;&#10;Description automatically generated with medium confidence">
            <a:extLst>
              <a:ext uri="{FF2B5EF4-FFF2-40B4-BE49-F238E27FC236}">
                <a16:creationId xmlns:a16="http://schemas.microsoft.com/office/drawing/2014/main" id="{2A4F8CAF-7F3E-B1B1-D07E-AB9335B12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1" y="1732824"/>
            <a:ext cx="1914792" cy="2181529"/>
          </a:xfrm>
          <a:prstGeom prst="rect">
            <a:avLst/>
          </a:prstGeom>
        </p:spPr>
      </p:pic>
      <p:pic>
        <p:nvPicPr>
          <p:cNvPr id="1028" name="Picture 4" descr="How Do Neural Style Transfers Work? | by blackburn | Towards Data Science">
            <a:extLst>
              <a:ext uri="{FF2B5EF4-FFF2-40B4-BE49-F238E27FC236}">
                <a16:creationId xmlns:a16="http://schemas.microsoft.com/office/drawing/2014/main" id="{55EB5CFA-BA4A-04FF-7778-C147AB459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7" y="4346883"/>
            <a:ext cx="64865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69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A115E9CF-B009-EA80-B6BB-B1A02BFE5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E32F0E-ED5F-B624-C8A9-BC955EAADD94}"/>
              </a:ext>
            </a:extLst>
          </p:cNvPr>
          <p:cNvCxnSpPr>
            <a:cxnSpLocks/>
          </p:cNvCxnSpPr>
          <p:nvPr/>
        </p:nvCxnSpPr>
        <p:spPr>
          <a:xfrm flipV="1">
            <a:off x="2075399" y="4028596"/>
            <a:ext cx="844409" cy="7927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4CED94-76E2-FE1E-A698-8B442903C3F6}"/>
              </a:ext>
            </a:extLst>
          </p:cNvPr>
          <p:cNvCxnSpPr>
            <a:cxnSpLocks/>
          </p:cNvCxnSpPr>
          <p:nvPr/>
        </p:nvCxnSpPr>
        <p:spPr>
          <a:xfrm>
            <a:off x="4538125" y="3429000"/>
            <a:ext cx="919460" cy="56536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CEA40-39EC-6B5C-071F-B50F65DB708A}"/>
              </a:ext>
            </a:extLst>
          </p:cNvPr>
          <p:cNvCxnSpPr>
            <a:cxnSpLocks/>
          </p:cNvCxnSpPr>
          <p:nvPr/>
        </p:nvCxnSpPr>
        <p:spPr>
          <a:xfrm flipV="1">
            <a:off x="6734414" y="3287005"/>
            <a:ext cx="440907" cy="70735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3CA859-2FBA-AEAD-1182-A700A006C1D9}"/>
              </a:ext>
            </a:extLst>
          </p:cNvPr>
          <p:cNvCxnSpPr>
            <a:cxnSpLocks/>
          </p:cNvCxnSpPr>
          <p:nvPr/>
        </p:nvCxnSpPr>
        <p:spPr>
          <a:xfrm>
            <a:off x="8169922" y="3287005"/>
            <a:ext cx="634259" cy="65538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8F0B17-E147-8EF7-A4F1-2CC34A6EE91B}"/>
              </a:ext>
            </a:extLst>
          </p:cNvPr>
          <p:cNvCxnSpPr>
            <a:cxnSpLocks/>
          </p:cNvCxnSpPr>
          <p:nvPr/>
        </p:nvCxnSpPr>
        <p:spPr>
          <a:xfrm flipV="1">
            <a:off x="9830080" y="2760154"/>
            <a:ext cx="453240" cy="118223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BBB39B3-0214-58E5-B17A-E9C646745A7A}"/>
              </a:ext>
            </a:extLst>
          </p:cNvPr>
          <p:cNvSpPr txBox="1"/>
          <p:nvPr/>
        </p:nvSpPr>
        <p:spPr>
          <a:xfrm>
            <a:off x="688823" y="4148111"/>
            <a:ext cx="154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POČETAK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E2D7C4-ED3F-4A58-3123-82F96F39C9B2}"/>
              </a:ext>
            </a:extLst>
          </p:cNvPr>
          <p:cNvSpPr txBox="1"/>
          <p:nvPr/>
        </p:nvSpPr>
        <p:spPr>
          <a:xfrm>
            <a:off x="1940741" y="1974028"/>
            <a:ext cx="309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NEURONSKA MREŽA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32F39F-C959-720C-5961-C7ED12D5D8D2}"/>
              </a:ext>
            </a:extLst>
          </p:cNvPr>
          <p:cNvSpPr txBox="1"/>
          <p:nvPr/>
        </p:nvSpPr>
        <p:spPr>
          <a:xfrm>
            <a:off x="5207599" y="5301426"/>
            <a:ext cx="180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OPTIMIZER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08BE2A-2396-E2A3-7505-48A7E6BC1E00}"/>
              </a:ext>
            </a:extLst>
          </p:cNvPr>
          <p:cNvSpPr txBox="1"/>
          <p:nvPr/>
        </p:nvSpPr>
        <p:spPr>
          <a:xfrm>
            <a:off x="6900598" y="1764582"/>
            <a:ext cx="152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GUBITAK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603C481-9B19-4A9F-D0C8-AB96DB78CC64}"/>
              </a:ext>
            </a:extLst>
          </p:cNvPr>
          <p:cNvSpPr txBox="1"/>
          <p:nvPr/>
        </p:nvSpPr>
        <p:spPr>
          <a:xfrm>
            <a:off x="8352529" y="5335576"/>
            <a:ext cx="202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TRENIRANJE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07CFD38-B9FD-D115-8F8B-25CF0DE3285B}"/>
              </a:ext>
            </a:extLst>
          </p:cNvPr>
          <p:cNvSpPr txBox="1"/>
          <p:nvPr/>
        </p:nvSpPr>
        <p:spPr>
          <a:xfrm>
            <a:off x="9830080" y="939002"/>
            <a:ext cx="178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REZULTATI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7" name="Slide Zoom 96">
                <a:extLst>
                  <a:ext uri="{FF2B5EF4-FFF2-40B4-BE49-F238E27FC236}">
                    <a16:creationId xmlns:a16="http://schemas.microsoft.com/office/drawing/2014/main" id="{0C7A8479-AAF8-7F21-305B-63F1480DA5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5160093"/>
                  </p:ext>
                </p:extLst>
              </p:nvPr>
            </p:nvGraphicFramePr>
            <p:xfrm>
              <a:off x="638590" y="4580555"/>
              <a:ext cx="1714500" cy="1714500"/>
            </p:xfrm>
            <a:graphic>
              <a:graphicData uri="http://schemas.microsoft.com/office/powerpoint/2016/slidezoom">
                <pslz:sldZm>
                  <pslz:sldZmObj sldId="257" cId="3603729081">
                    <pslz:zmPr id="{B6087601-CC7F-4DC4-A1D8-9C4A7A20DF4F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7" name="Slide Zoom 9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7A8479-AAF8-7F21-305B-63F1480DA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590" y="4580555"/>
                <a:ext cx="17145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1" name="Slide Zoom 100">
                <a:extLst>
                  <a:ext uri="{FF2B5EF4-FFF2-40B4-BE49-F238E27FC236}">
                    <a16:creationId xmlns:a16="http://schemas.microsoft.com/office/drawing/2014/main" id="{A462C30F-EA50-98C8-E927-F72AF520BE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9579393"/>
                  </p:ext>
                </p:extLst>
              </p:nvPr>
            </p:nvGraphicFramePr>
            <p:xfrm>
              <a:off x="2721849" y="2654693"/>
              <a:ext cx="1867989" cy="1865471"/>
            </p:xfrm>
            <a:graphic>
              <a:graphicData uri="http://schemas.microsoft.com/office/powerpoint/2016/slidezoom">
                <pslz:sldZm>
                  <pslz:sldZmObj sldId="258" cId="3041745782">
                    <pslz:zmPr id="{0BB2DFA1-12F1-4F9D-8054-43A62F3BBB1B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7989" cy="186547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1" name="Slide Zoom 10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462C30F-EA50-98C8-E927-F72AF520BE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1849" y="2654693"/>
                <a:ext cx="1867989" cy="1865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4" name="Slide Zoom 103">
                <a:extLst>
                  <a:ext uri="{FF2B5EF4-FFF2-40B4-BE49-F238E27FC236}">
                    <a16:creationId xmlns:a16="http://schemas.microsoft.com/office/drawing/2014/main" id="{2AC0FDDD-E17F-C58F-3711-CBFD34D4F7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8912191"/>
                  </p:ext>
                </p:extLst>
              </p:nvPr>
            </p:nvGraphicFramePr>
            <p:xfrm>
              <a:off x="5311796" y="3640683"/>
              <a:ext cx="1597316" cy="1597316"/>
            </p:xfrm>
            <a:graphic>
              <a:graphicData uri="http://schemas.microsoft.com/office/powerpoint/2016/slidezoom">
                <pslz:sldZm>
                  <pslz:sldZmObj sldId="259" cId="2281639062">
                    <pslz:zmPr id="{F7C7E274-D565-4C23-BD72-C854112415F3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97316" cy="159731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4" name="Slide Zoom 10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AC0FDDD-E17F-C58F-3711-CBFD34D4F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1796" y="3640683"/>
                <a:ext cx="1597316" cy="1597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6" name="Slide Zoom 105">
                <a:extLst>
                  <a:ext uri="{FF2B5EF4-FFF2-40B4-BE49-F238E27FC236}">
                    <a16:creationId xmlns:a16="http://schemas.microsoft.com/office/drawing/2014/main" id="{5180D074-68DE-1DBB-4279-D74F318B9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9215726"/>
                  </p:ext>
                </p:extLst>
              </p:nvPr>
            </p:nvGraphicFramePr>
            <p:xfrm>
              <a:off x="6977055" y="2189323"/>
              <a:ext cx="1375473" cy="1375473"/>
            </p:xfrm>
            <a:graphic>
              <a:graphicData uri="http://schemas.microsoft.com/office/powerpoint/2016/slidezoom">
                <pslz:sldZm>
                  <pslz:sldZmObj sldId="260" cId="455942912">
                    <pslz:zmPr id="{9F646C3C-29E5-4EFF-9BA1-C257B1E137A5}" imageType="cover" transitionDur="1000" showBg="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5473" cy="137547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6" name="Slide Zoom 10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5180D074-68DE-1DBB-4279-D74F318B9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7055" y="2189323"/>
                <a:ext cx="1375473" cy="137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8" name="Slide Zoom 107">
                <a:extLst>
                  <a:ext uri="{FF2B5EF4-FFF2-40B4-BE49-F238E27FC236}">
                    <a16:creationId xmlns:a16="http://schemas.microsoft.com/office/drawing/2014/main" id="{C004ED3B-222A-6E62-B951-AEE53054DE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8852133"/>
                  </p:ext>
                </p:extLst>
              </p:nvPr>
            </p:nvGraphicFramePr>
            <p:xfrm>
              <a:off x="8561724" y="3703182"/>
              <a:ext cx="1554877" cy="1557699"/>
            </p:xfrm>
            <a:graphic>
              <a:graphicData uri="http://schemas.microsoft.com/office/powerpoint/2016/slidezoom">
                <pslz:sldZm>
                  <pslz:sldZmObj sldId="261" cId="4181952340">
                    <pslz:zmPr id="{AB84A217-DCCE-4B01-B95C-E9193842A969}" imageType="cover" transitionDur="1000" showBg="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4877" cy="155769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8" name="Slide Zoom 10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004ED3B-222A-6E62-B951-AEE53054D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1724" y="3703182"/>
                <a:ext cx="1554877" cy="1557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0" name="Slide Zoom 109">
                <a:extLst>
                  <a:ext uri="{FF2B5EF4-FFF2-40B4-BE49-F238E27FC236}">
                    <a16:creationId xmlns:a16="http://schemas.microsoft.com/office/drawing/2014/main" id="{5B8C74FC-D6A2-0817-4B60-88D210E96E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6030429"/>
                  </p:ext>
                </p:extLst>
              </p:nvPr>
            </p:nvGraphicFramePr>
            <p:xfrm>
              <a:off x="9904264" y="1369942"/>
              <a:ext cx="1526114" cy="1523660"/>
            </p:xfrm>
            <a:graphic>
              <a:graphicData uri="http://schemas.microsoft.com/office/powerpoint/2016/slidezoom">
                <pslz:sldZm>
                  <pslz:sldZmObj sldId="262" cId="3349146224">
                    <pslz:zmPr id="{ADFACEB8-0636-4AFA-A981-D21E1E301E48}" imageType="cover" transitionDur="1000" showBg="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6114" cy="152366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0" name="Slide Zoom 10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5B8C74FC-D6A2-0817-4B60-88D210E96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4264" y="1369942"/>
                <a:ext cx="1526114" cy="15236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99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Style loss</a:t>
            </a:r>
          </a:p>
        </p:txBody>
      </p:sp>
      <p:pic>
        <p:nvPicPr>
          <p:cNvPr id="8" name="Picture 7" descr="A dog standing on its hind legs&#10;&#10;Description automatically generated with medium confidence">
            <a:extLst>
              <a:ext uri="{FF2B5EF4-FFF2-40B4-BE49-F238E27FC236}">
                <a16:creationId xmlns:a16="http://schemas.microsoft.com/office/drawing/2014/main" id="{2A4F8CAF-7F3E-B1B1-D07E-AB9335B12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61" y="1665420"/>
            <a:ext cx="1914792" cy="2181529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2C2A090-3247-7070-2113-F94CFA8C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49" y="1865472"/>
            <a:ext cx="2105319" cy="1981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D53BE-5BAF-6C29-8902-D4D195F22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506" y="4691968"/>
            <a:ext cx="3238952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1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Gram matrica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C7C93A6-3755-26C7-A14E-1479F822A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555" y="4029929"/>
            <a:ext cx="6358889" cy="1655414"/>
          </a:xfrm>
          <a:prstGeom prst="rect">
            <a:avLst/>
          </a:prstGeom>
        </p:spPr>
      </p:pic>
      <p:pic>
        <p:nvPicPr>
          <p:cNvPr id="9218" name="Picture 2" descr="Art Generation with Neural Style Transfer - v2">
            <a:extLst>
              <a:ext uri="{FF2B5EF4-FFF2-40B4-BE49-F238E27FC236}">
                <a16:creationId xmlns:a16="http://schemas.microsoft.com/office/drawing/2014/main" id="{6FE493BD-16FF-7B0E-E0A8-AFC14FE1F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90" y="1300294"/>
            <a:ext cx="7167418" cy="23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4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Definiranje koraka u treniranju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2DE290-CC26-4E07-B073-3BCAFCC4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49" y="1300294"/>
            <a:ext cx="4157860" cy="510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1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Rezultat treniranja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8A9F41-F47F-7E77-3712-1C0CAF19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2" y="1300294"/>
            <a:ext cx="32670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5B6FF26A-A6C4-9C17-BF2B-2F3656DA0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4" y="1300294"/>
            <a:ext cx="3267075" cy="4872065"/>
          </a:xfrm>
          <a:prstGeom prst="rect">
            <a:avLst/>
          </a:prstGeom>
        </p:spPr>
      </p:pic>
      <p:pic>
        <p:nvPicPr>
          <p:cNvPr id="8" name="Picture 7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6936ABF9-09AF-2FF5-D0F6-3B8AD6353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31" y="1295559"/>
            <a:ext cx="3267075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FC98C7-F573-A773-63BD-01E64C3C2537}"/>
              </a:ext>
            </a:extLst>
          </p:cNvPr>
          <p:cNvSpPr txBox="1"/>
          <p:nvPr/>
        </p:nvSpPr>
        <p:spPr>
          <a:xfrm>
            <a:off x="5687874" y="617235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Moran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F189A-D235-920E-8B47-58874D9F6643}"/>
              </a:ext>
            </a:extLst>
          </p:cNvPr>
          <p:cNvSpPr txBox="1"/>
          <p:nvPr/>
        </p:nvSpPr>
        <p:spPr>
          <a:xfrm>
            <a:off x="8131923" y="6172359"/>
            <a:ext cx="281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Van Gogh – Zvjezdano nebo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7BB01F-46B6-24D6-E066-194AADDFF6E2}"/>
              </a:ext>
            </a:extLst>
          </p:cNvPr>
          <p:cNvSpPr txBox="1"/>
          <p:nvPr/>
        </p:nvSpPr>
        <p:spPr>
          <a:xfrm>
            <a:off x="2129995" y="617235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496805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Optimizacija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CE72A-9794-5BFD-28C0-A89FE188B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300294"/>
            <a:ext cx="3267075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0F846A9C-0E2C-DAB5-E463-B932DC141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89" y="1300293"/>
            <a:ext cx="3267075" cy="4877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820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Rezultat treniranja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197A9C9-A607-1C85-D210-CBB47C334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38211"/>
            <a:ext cx="5172512" cy="483486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17EE196-382E-BE7C-957A-55A9F4EBD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06" y="1665420"/>
            <a:ext cx="5943600" cy="417957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141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pic>
        <p:nvPicPr>
          <p:cNvPr id="11" name="Picture 10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0DF6C1D6-DB92-2D77-2CA3-A61BEFEEB2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21" y="2177399"/>
            <a:ext cx="3796620" cy="2884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2109963" y="5061527"/>
            <a:ext cx="369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Salvador Dali - Postojanost pamćenja </a:t>
            </a:r>
          </a:p>
        </p:txBody>
      </p:sp>
      <p:pic>
        <p:nvPicPr>
          <p:cNvPr id="16" name="Picture 15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85E85811-0391-73EE-988F-99F1A933E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60" y="1414281"/>
            <a:ext cx="2957471" cy="4410364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CEEDB21-C3F5-0C97-EEF1-6BA7C1518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60" y="1401735"/>
            <a:ext cx="2957471" cy="4414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66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2546556" y="5061527"/>
            <a:ext cx="281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Van Gogh – Zvjezdano nebo 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1591239-2A11-9A2F-9239-772741C86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04" y="1956377"/>
            <a:ext cx="3896995" cy="3105150"/>
          </a:xfrm>
          <a:prstGeom prst="rect">
            <a:avLst/>
          </a:prstGeom>
        </p:spPr>
      </p:pic>
      <p:pic>
        <p:nvPicPr>
          <p:cNvPr id="6" name="Picture 5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F9B9E6D2-4202-C7C6-7BA9-5F4CB0102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03" y="2046864"/>
            <a:ext cx="4876800" cy="2924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48897A-3A95-7774-5671-4FEC35EEB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203" y="2046864"/>
            <a:ext cx="4876800" cy="2924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59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2546556" y="5061527"/>
            <a:ext cx="281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Van Gogh – Zvjezdano nebo 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1591239-2A11-9A2F-9239-772741C86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04" y="1956377"/>
            <a:ext cx="3896995" cy="3105150"/>
          </a:xfrm>
          <a:prstGeom prst="rect">
            <a:avLst/>
          </a:prstGeom>
        </p:spPr>
      </p:pic>
      <p:pic>
        <p:nvPicPr>
          <p:cNvPr id="10" name="Picture 9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586493EC-0DFE-60E9-DD26-56D0E4EE1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87" y="1300294"/>
            <a:ext cx="3270330" cy="4876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51A0C-D622-3075-B782-3F49AD6B6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87" y="1297631"/>
            <a:ext cx="3270329" cy="4876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98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1975851" y="5061527"/>
            <a:ext cx="245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Pablo Picasso - Guernica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F8488-9D2F-D384-6EB4-45FACEC840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2857"/>
            <a:ext cx="4733925" cy="2058670"/>
          </a:xfrm>
          <a:prstGeom prst="rect">
            <a:avLst/>
          </a:prstGeom>
        </p:spPr>
      </p:pic>
      <p:pic>
        <p:nvPicPr>
          <p:cNvPr id="5" name="Picture 4" descr="A clock tower in a city&#10;&#10;Description automatically generated with medium confidence">
            <a:extLst>
              <a:ext uri="{FF2B5EF4-FFF2-40B4-BE49-F238E27FC236}">
                <a16:creationId xmlns:a16="http://schemas.microsoft.com/office/drawing/2014/main" id="{87BCE262-2F2E-B313-1385-3070AC3AC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4" y="2620170"/>
            <a:ext cx="4876800" cy="2917952"/>
          </a:xfrm>
          <a:prstGeom prst="rect">
            <a:avLst/>
          </a:prstGeom>
        </p:spPr>
      </p:pic>
      <p:pic>
        <p:nvPicPr>
          <p:cNvPr id="8" name="Picture 7" descr="A picture containing old&#10;&#10;Description automatically generated">
            <a:extLst>
              <a:ext uri="{FF2B5EF4-FFF2-40B4-BE49-F238E27FC236}">
                <a16:creationId xmlns:a16="http://schemas.microsoft.com/office/drawing/2014/main" id="{B8925EC6-01B1-F9A6-61E7-BCBF497FF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4" y="2573216"/>
            <a:ext cx="4876800" cy="2964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79EC891B-E7F4-DBCA-4B3A-A6DE3CCE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1E23913-0866-E9C1-2D0E-3C1397BF2994}"/>
              </a:ext>
            </a:extLst>
          </p:cNvPr>
          <p:cNvSpPr/>
          <p:nvPr/>
        </p:nvSpPr>
        <p:spPr>
          <a:xfrm>
            <a:off x="629827" y="535492"/>
            <a:ext cx="5787015" cy="5787015"/>
          </a:xfrm>
          <a:prstGeom prst="ellipse">
            <a:avLst/>
          </a:prstGeom>
          <a:solidFill>
            <a:schemeClr val="accent1">
              <a:alpha val="54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Graphic 3" descr="Blog outline">
            <a:extLst>
              <a:ext uri="{FF2B5EF4-FFF2-40B4-BE49-F238E27FC236}">
                <a16:creationId xmlns:a16="http://schemas.microsoft.com/office/drawing/2014/main" id="{5CC13736-8592-69DB-BBD4-689655993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5194" y="2717805"/>
            <a:ext cx="2938627" cy="2938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BDB91-A212-ADFD-04B7-9BBB7BBE1E92}"/>
              </a:ext>
            </a:extLst>
          </p:cNvPr>
          <p:cNvSpPr txBox="1"/>
          <p:nvPr/>
        </p:nvSpPr>
        <p:spPr>
          <a:xfrm>
            <a:off x="1355103" y="2025234"/>
            <a:ext cx="447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POČETAK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421E4E-4060-9AFA-7B50-3587EC0C9808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6416842" y="1805940"/>
            <a:ext cx="2338538" cy="162306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06B2DD-45A0-DB0B-E234-1E93F89EC601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6416842" y="3268980"/>
            <a:ext cx="1881338" cy="16002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F1F095-AEAD-D166-DB93-37CD57A10AAE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6416842" y="3429000"/>
            <a:ext cx="941339" cy="160020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612FA458-0BA4-9D77-3FB3-ACD5B8CA63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5219596"/>
                  </p:ext>
                </p:extLst>
              </p:nvPr>
            </p:nvGraphicFramePr>
            <p:xfrm>
              <a:off x="8704492" y="1207326"/>
              <a:ext cx="3048000" cy="1197227"/>
            </p:xfrm>
            <a:graphic>
              <a:graphicData uri="http://schemas.microsoft.com/office/powerpoint/2016/slidezoom">
                <pslz:sldZm>
                  <pslz:sldZmObj sldId="263" cId="501031872">
                    <pslz:zmPr id="{7FF2DE89-C1E5-48D8-BDFE-90E39B24C26A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722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12FA458-0BA4-9D77-3FB3-ACD5B8CA63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4492" y="1207326"/>
                <a:ext cx="3048000" cy="1197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AD46DC7A-9696-7FDB-5CBA-8814F9525D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835914"/>
                  </p:ext>
                </p:extLst>
              </p:nvPr>
            </p:nvGraphicFramePr>
            <p:xfrm>
              <a:off x="8325659" y="2543327"/>
              <a:ext cx="3048000" cy="1556723"/>
            </p:xfrm>
            <a:graphic>
              <a:graphicData uri="http://schemas.microsoft.com/office/powerpoint/2016/slidezoom">
                <pslz:sldZm>
                  <pslz:sldZmObj sldId="265" cId="2636166284">
                    <pslz:zmPr id="{A0CAA826-B375-4BA8-BE9E-931352975C90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5567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D46DC7A-9696-7FDB-5CBA-8814F9525D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5659" y="2543327"/>
                <a:ext cx="3048000" cy="1556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466EDD94-2C5C-CC5A-7259-33A7EA3031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2652846"/>
                  </p:ext>
                </p:extLst>
              </p:nvPr>
            </p:nvGraphicFramePr>
            <p:xfrm>
              <a:off x="7417202" y="4401817"/>
              <a:ext cx="3048000" cy="1413780"/>
            </p:xfrm>
            <a:graphic>
              <a:graphicData uri="http://schemas.microsoft.com/office/powerpoint/2016/slidezoom">
                <pslz:sldZm>
                  <pslz:sldZmObj sldId="266" cId="2536645738">
                    <pslz:zmPr id="{8F4C35AA-BCA7-45BE-A1E6-F8FF927CB388}" imageType="cover" transitionDur="1000" showBg="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41378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66EDD94-2C5C-CC5A-7259-33A7EA3031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7202" y="4401817"/>
                <a:ext cx="3048000" cy="14137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372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531E434F-9776-F43F-F439-D633D2938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83" y="1226868"/>
            <a:ext cx="3267075" cy="4872065"/>
          </a:xfrm>
          <a:prstGeom prst="rect">
            <a:avLst/>
          </a:prstGeom>
        </p:spPr>
      </p:pic>
      <p:pic>
        <p:nvPicPr>
          <p:cNvPr id="16" name="Picture 15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F7E77828-E982-AE98-0469-570C2EBDE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84" y="1240757"/>
            <a:ext cx="3282738" cy="4895423"/>
          </a:xfrm>
          <a:prstGeom prst="rect">
            <a:avLst/>
          </a:prstGeom>
        </p:spPr>
      </p:pic>
      <p:pic>
        <p:nvPicPr>
          <p:cNvPr id="15" name="Picture 14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B04CDEB6-81E7-0644-08F1-9BC51C0CB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00" y="1245492"/>
            <a:ext cx="3267075" cy="4872065"/>
          </a:xfrm>
          <a:prstGeom prst="rect">
            <a:avLst/>
          </a:prstGeom>
        </p:spPr>
      </p:pic>
      <p:pic>
        <p:nvPicPr>
          <p:cNvPr id="13" name="Picture 12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78179EB0-7B1A-7984-A550-254636E96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42" y="1181219"/>
            <a:ext cx="3270251" cy="4876800"/>
          </a:xfrm>
          <a:prstGeom prst="rect">
            <a:avLst/>
          </a:prstGeom>
        </p:spPr>
      </p:pic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2629996" y="5815928"/>
            <a:ext cx="272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Gustav-</a:t>
            </a:r>
            <a:r>
              <a:rPr lang="hr-HR" i="1" dirty="0" err="1">
                <a:solidFill>
                  <a:schemeClr val="bg1"/>
                </a:solidFill>
              </a:rPr>
              <a:t>Klimt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Bauerngarten</a:t>
            </a:r>
            <a:endParaRPr lang="hr-HR" i="1" dirty="0">
              <a:solidFill>
                <a:schemeClr val="bg1"/>
              </a:solidFill>
            </a:endParaRPr>
          </a:p>
        </p:txBody>
      </p:sp>
      <p:pic>
        <p:nvPicPr>
          <p:cNvPr id="7" name="Picture 6" descr="A field of colorful flowers&#10;&#10;Description automatically generated with low confidence">
            <a:extLst>
              <a:ext uri="{FF2B5EF4-FFF2-40B4-BE49-F238E27FC236}">
                <a16:creationId xmlns:a16="http://schemas.microsoft.com/office/drawing/2014/main" id="{CB2CB179-6983-AFCC-5C37-3152E26EF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11" y="1725816"/>
            <a:ext cx="4085567" cy="4090112"/>
          </a:xfrm>
          <a:prstGeom prst="rect">
            <a:avLst/>
          </a:prstGeom>
        </p:spPr>
      </p:pic>
      <p:pic>
        <p:nvPicPr>
          <p:cNvPr id="10" name="Picture 9" descr="A picture containing text, colorful, drawing, painting&#10;&#10;Description automatically generated">
            <a:extLst>
              <a:ext uri="{FF2B5EF4-FFF2-40B4-BE49-F238E27FC236}">
                <a16:creationId xmlns:a16="http://schemas.microsoft.com/office/drawing/2014/main" id="{EABB6A4E-6240-A36D-D219-526A083423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84" y="1243124"/>
            <a:ext cx="32670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2862028" y="5061527"/>
            <a:ext cx="218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V</a:t>
            </a:r>
            <a:r>
              <a:rPr lang="en-US" i="1" dirty="0">
                <a:solidFill>
                  <a:schemeClr val="bg1"/>
                </a:solidFill>
              </a:rPr>
              <a:t>an </a:t>
            </a:r>
            <a:r>
              <a:rPr lang="hr-HR" i="1" dirty="0">
                <a:solidFill>
                  <a:schemeClr val="bg1"/>
                </a:solidFill>
              </a:rPr>
              <a:t>G</a:t>
            </a:r>
            <a:r>
              <a:rPr lang="en-US" i="1" dirty="0" err="1">
                <a:solidFill>
                  <a:schemeClr val="bg1"/>
                </a:solidFill>
              </a:rPr>
              <a:t>ogh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hr-HR" i="1" dirty="0">
                <a:solidFill>
                  <a:schemeClr val="bg1"/>
                </a:solidFill>
              </a:rPr>
              <a:t>N</a:t>
            </a:r>
            <a:r>
              <a:rPr lang="en-US" i="1" dirty="0" err="1">
                <a:solidFill>
                  <a:schemeClr val="bg1"/>
                </a:solidFill>
              </a:rPr>
              <a:t>oćni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kafe</a:t>
            </a:r>
            <a:endParaRPr lang="hr-HR" i="1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floor, indoor, old, painting&#10;&#10;Description automatically generated">
            <a:extLst>
              <a:ext uri="{FF2B5EF4-FFF2-40B4-BE49-F238E27FC236}">
                <a16:creationId xmlns:a16="http://schemas.microsoft.com/office/drawing/2014/main" id="{A1150939-61C9-2E8D-2C8B-DC2E50812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17" y="1887522"/>
            <a:ext cx="3905770" cy="3082954"/>
          </a:xfrm>
          <a:prstGeom prst="rect">
            <a:avLst/>
          </a:prstGeom>
        </p:spPr>
      </p:pic>
      <p:pic>
        <p:nvPicPr>
          <p:cNvPr id="13" name="Picture 12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8EF136F5-5DB2-AB43-B2C3-CE904FBA1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56" y="1300294"/>
            <a:ext cx="3267075" cy="4872065"/>
          </a:xfrm>
          <a:prstGeom prst="rect">
            <a:avLst/>
          </a:prstGeom>
        </p:spPr>
      </p:pic>
      <p:pic>
        <p:nvPicPr>
          <p:cNvPr id="7" name="Picture 6" descr="A painting of a person&#10;&#10;Description automatically generated with low confidence">
            <a:extLst>
              <a:ext uri="{FF2B5EF4-FFF2-40B4-BE49-F238E27FC236}">
                <a16:creationId xmlns:a16="http://schemas.microsoft.com/office/drawing/2014/main" id="{3CA80103-F32C-FDD3-5A4F-32F6B692A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56" y="1309541"/>
            <a:ext cx="32670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42B720B1-367F-7C2F-7626-1E96DE85E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55" y="1454744"/>
            <a:ext cx="3267075" cy="4872065"/>
          </a:xfrm>
          <a:prstGeom prst="rect">
            <a:avLst/>
          </a:prstGeom>
        </p:spPr>
      </p:pic>
      <p:pic>
        <p:nvPicPr>
          <p:cNvPr id="17" name="Picture 16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4980B6EC-AF43-541A-F985-658C7E8EF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55" y="1440539"/>
            <a:ext cx="3271838" cy="4879168"/>
          </a:xfrm>
          <a:prstGeom prst="rect">
            <a:avLst/>
          </a:prstGeom>
        </p:spPr>
      </p:pic>
      <p:pic>
        <p:nvPicPr>
          <p:cNvPr id="16" name="Picture 15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99129687-F83C-B811-F4E8-819C36D1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88" y="1445274"/>
            <a:ext cx="3267075" cy="4872065"/>
          </a:xfrm>
          <a:prstGeom prst="rect">
            <a:avLst/>
          </a:prstGeom>
        </p:spPr>
      </p:pic>
      <p:pic>
        <p:nvPicPr>
          <p:cNvPr id="14" name="Picture 13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9B70C8F6-658F-58B7-D59D-4795FFAC8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89" y="1300294"/>
            <a:ext cx="3267075" cy="4872065"/>
          </a:xfrm>
          <a:prstGeom prst="rect">
            <a:avLst/>
          </a:prstGeom>
        </p:spPr>
      </p:pic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2409353" y="5061527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Claude </a:t>
            </a:r>
            <a:r>
              <a:rPr lang="hr-HR" i="1" dirty="0" err="1">
                <a:solidFill>
                  <a:schemeClr val="bg1"/>
                </a:solidFill>
              </a:rPr>
              <a:t>Monet</a:t>
            </a:r>
            <a:r>
              <a:rPr lang="hr-HR" i="1" dirty="0">
                <a:solidFill>
                  <a:schemeClr val="bg1"/>
                </a:solidFill>
              </a:rPr>
              <a:t> – Izlazak Sunca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36474E3-6D39-A829-D782-ABD33E139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19" y="2579085"/>
            <a:ext cx="4415882" cy="2482442"/>
          </a:xfrm>
          <a:prstGeom prst="rect">
            <a:avLst/>
          </a:prstGeom>
        </p:spPr>
      </p:pic>
      <p:pic>
        <p:nvPicPr>
          <p:cNvPr id="7" name="Picture 6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A9761A22-6998-30A6-733C-49CDAECE1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06" y="1290824"/>
            <a:ext cx="3267075" cy="4876800"/>
          </a:xfrm>
          <a:prstGeom prst="rect">
            <a:avLst/>
          </a:prstGeom>
        </p:spPr>
      </p:pic>
      <p:pic>
        <p:nvPicPr>
          <p:cNvPr id="19" name="Picture 18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C06AE4E2-E68E-9AFC-D6FA-2D87C1980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4" y="1300294"/>
            <a:ext cx="3267075" cy="48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8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9B70C8F6-658F-58B7-D59D-4795FFAC8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89" y="1300294"/>
            <a:ext cx="3267075" cy="4872065"/>
          </a:xfrm>
          <a:prstGeom prst="rect">
            <a:avLst/>
          </a:prstGeom>
        </p:spPr>
      </p:pic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2320064" y="5061527"/>
            <a:ext cx="313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 err="1">
                <a:solidFill>
                  <a:schemeClr val="bg1"/>
                </a:solidFill>
              </a:rPr>
              <a:t>Hieronymus</a:t>
            </a:r>
            <a:r>
              <a:rPr lang="hr-HR" i="1" dirty="0">
                <a:solidFill>
                  <a:schemeClr val="bg1"/>
                </a:solidFill>
              </a:rPr>
              <a:t> Bosch - Vrt naslade</a:t>
            </a:r>
          </a:p>
        </p:txBody>
      </p:sp>
      <p:pic>
        <p:nvPicPr>
          <p:cNvPr id="8" name="Picture 7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8F66EBE5-06FF-879A-FF47-9823C05AF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56" y="1300294"/>
            <a:ext cx="3267075" cy="4872065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49C460D-F321-2894-49EF-A19BAA01C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56" y="1773865"/>
            <a:ext cx="3063005" cy="3287662"/>
          </a:xfrm>
          <a:prstGeom prst="rect">
            <a:avLst/>
          </a:prstGeom>
        </p:spPr>
      </p:pic>
      <p:pic>
        <p:nvPicPr>
          <p:cNvPr id="13" name="Picture 12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259A2586-50DD-2374-E399-C8EBE4DF7F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55" y="1295559"/>
            <a:ext cx="32670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1432566" y="5065670"/>
            <a:ext cx="504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 err="1">
                <a:solidFill>
                  <a:schemeClr val="bg1"/>
                </a:solidFill>
              </a:rPr>
              <a:t>Hokusai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Katsushika</a:t>
            </a:r>
            <a:r>
              <a:rPr lang="hr-HR" i="1" dirty="0">
                <a:solidFill>
                  <a:schemeClr val="bg1"/>
                </a:solidFill>
              </a:rPr>
              <a:t> - </a:t>
            </a:r>
            <a:r>
              <a:rPr lang="en-US" i="1" dirty="0">
                <a:solidFill>
                  <a:schemeClr val="bg1"/>
                </a:solidFill>
              </a:rPr>
              <a:t>The Great Wave Off Kanagawa</a:t>
            </a:r>
            <a:endParaRPr lang="hr-HR" i="1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porcelain, ceramic ware&#10;&#10;Description automatically generated">
            <a:extLst>
              <a:ext uri="{FF2B5EF4-FFF2-40B4-BE49-F238E27FC236}">
                <a16:creationId xmlns:a16="http://schemas.microsoft.com/office/drawing/2014/main" id="{979A7F3E-927F-F77A-BCEF-F7FE19839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27" y="2015490"/>
            <a:ext cx="4400550" cy="3039110"/>
          </a:xfrm>
          <a:prstGeom prst="rect">
            <a:avLst/>
          </a:prstGeom>
        </p:spPr>
      </p:pic>
      <p:pic>
        <p:nvPicPr>
          <p:cNvPr id="10" name="Picture 9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0CA162CA-23E5-C4DA-5099-7101FD502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67" y="1571613"/>
            <a:ext cx="2957471" cy="441036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2E9DFA3-F1A2-BD78-2E12-1CB5AFB41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67" y="1567346"/>
            <a:ext cx="2957471" cy="44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791225" y="5592193"/>
            <a:ext cx="317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Francisco Goya - Black Paintings</a:t>
            </a:r>
          </a:p>
        </p:txBody>
      </p:sp>
      <p:pic>
        <p:nvPicPr>
          <p:cNvPr id="7" name="Picture 6" descr="Painting of a group of people&#10;&#10;Description automatically generated with low confidence">
            <a:extLst>
              <a:ext uri="{FF2B5EF4-FFF2-40B4-BE49-F238E27FC236}">
                <a16:creationId xmlns:a16="http://schemas.microsoft.com/office/drawing/2014/main" id="{BCBEE185-C1B4-9C84-C04A-655CA40DA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6362"/>
            <a:ext cx="3083653" cy="4405151"/>
          </a:xfrm>
          <a:prstGeom prst="rect">
            <a:avLst/>
          </a:prstGeom>
        </p:spPr>
      </p:pic>
      <p:pic>
        <p:nvPicPr>
          <p:cNvPr id="13" name="Picture 12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C1D3564A-209C-5B1C-3F0F-735F11668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81" y="1300294"/>
            <a:ext cx="2957471" cy="4410364"/>
          </a:xfrm>
          <a:prstGeom prst="rect">
            <a:avLst/>
          </a:prstGeom>
        </p:spPr>
      </p:pic>
      <p:pic>
        <p:nvPicPr>
          <p:cNvPr id="14" name="Picture 13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3AA5BAEA-076F-1571-717B-F81D8DD3B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898" y="1300294"/>
            <a:ext cx="2957471" cy="441036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EE495AB-1391-3DB4-09A0-6FF6D9422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867" y="1300294"/>
            <a:ext cx="2953989" cy="441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059FC-FF47-F33E-7AA1-61E8DC9C73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80" y="1300294"/>
            <a:ext cx="2954071" cy="44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8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2819739" y="5571888"/>
            <a:ext cx="22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Pablo Picasso - Portret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DA679-3E0A-0E87-0A97-1A05553189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6" y="1782067"/>
            <a:ext cx="3054847" cy="3789821"/>
          </a:xfrm>
          <a:prstGeom prst="rect">
            <a:avLst/>
          </a:prstGeom>
        </p:spPr>
      </p:pic>
      <p:pic>
        <p:nvPicPr>
          <p:cNvPr id="10" name="Picture 9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475BE4A9-02E0-A41A-A7BC-7BFF7E668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30" y="1665420"/>
            <a:ext cx="2957471" cy="4410364"/>
          </a:xfrm>
          <a:prstGeom prst="rect">
            <a:avLst/>
          </a:prstGeom>
        </p:spPr>
      </p:pic>
      <p:pic>
        <p:nvPicPr>
          <p:cNvPr id="8" name="Picture 7" descr="A painting of a person&#10;&#10;Description automatically generated with low confidence">
            <a:extLst>
              <a:ext uri="{FF2B5EF4-FFF2-40B4-BE49-F238E27FC236}">
                <a16:creationId xmlns:a16="http://schemas.microsoft.com/office/drawing/2014/main" id="{0A4E816B-4818-AD65-1DBD-7539B1783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9" y="1661133"/>
            <a:ext cx="2957471" cy="44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3087598" y="5045746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Van Gogh</a:t>
            </a:r>
          </a:p>
        </p:txBody>
      </p:sp>
      <p:pic>
        <p:nvPicPr>
          <p:cNvPr id="7" name="Picture 6" descr="A picture containing text, plant, tree&#10;&#10;Description automatically generated">
            <a:extLst>
              <a:ext uri="{FF2B5EF4-FFF2-40B4-BE49-F238E27FC236}">
                <a16:creationId xmlns:a16="http://schemas.microsoft.com/office/drawing/2014/main" id="{F007B6D1-BD22-241B-A085-AC2BAE220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66" y="1635373"/>
            <a:ext cx="4333375" cy="3426154"/>
          </a:xfrm>
          <a:prstGeom prst="rect">
            <a:avLst/>
          </a:prstGeom>
        </p:spPr>
      </p:pic>
      <p:pic>
        <p:nvPicPr>
          <p:cNvPr id="10" name="Picture 9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34A12D30-EF03-49B8-7728-C72636E0D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841" y="1097327"/>
            <a:ext cx="3451722" cy="5147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C2E22-D82E-138E-F897-0BB69ADE6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841" y="1097327"/>
            <a:ext cx="3451571" cy="51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Konačni rezultati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C466-39C9-7629-1E65-02BB618A9711}"/>
              </a:ext>
            </a:extLst>
          </p:cNvPr>
          <p:cNvSpPr txBox="1"/>
          <p:nvPr/>
        </p:nvSpPr>
        <p:spPr>
          <a:xfrm>
            <a:off x="3548176" y="525305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Moran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A26F-37AF-B528-456E-59493B9A6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93" y="1644144"/>
            <a:ext cx="4759613" cy="3569710"/>
          </a:xfrm>
          <a:prstGeom prst="rect">
            <a:avLst/>
          </a:prstGeom>
        </p:spPr>
      </p:pic>
      <p:pic>
        <p:nvPicPr>
          <p:cNvPr id="10" name="Picture 9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697E388B-54F5-7D3D-357C-C769FA854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93" y="1164983"/>
            <a:ext cx="3451722" cy="5147422"/>
          </a:xfrm>
          <a:prstGeom prst="rect">
            <a:avLst/>
          </a:prstGeom>
        </p:spPr>
      </p:pic>
      <p:pic>
        <p:nvPicPr>
          <p:cNvPr id="8" name="Picture 7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58CD365E-1F69-B40D-5A55-286F38357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93" y="1159980"/>
            <a:ext cx="3451722" cy="51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043306C2-2269-6229-24CB-BD923B6CD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AC7C9F-5DC5-A199-8D71-0B2ED52816EA}"/>
              </a:ext>
            </a:extLst>
          </p:cNvPr>
          <p:cNvSpPr/>
          <p:nvPr/>
        </p:nvSpPr>
        <p:spPr>
          <a:xfrm>
            <a:off x="546491" y="534923"/>
            <a:ext cx="5788152" cy="5788152"/>
          </a:xfrm>
          <a:prstGeom prst="ellipse">
            <a:avLst/>
          </a:prstGeom>
          <a:solidFill>
            <a:schemeClr val="accent2">
              <a:alpha val="54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Graphic 4" descr="Brain outline">
            <a:extLst>
              <a:ext uri="{FF2B5EF4-FFF2-40B4-BE49-F238E27FC236}">
                <a16:creationId xmlns:a16="http://schemas.microsoft.com/office/drawing/2014/main" id="{A0336001-5AF6-B50C-C7FE-2353162DC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5937" y="2961384"/>
            <a:ext cx="2935224" cy="2935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27920-4E64-DD35-AAAF-57F536928675}"/>
              </a:ext>
            </a:extLst>
          </p:cNvPr>
          <p:cNvSpPr txBox="1"/>
          <p:nvPr/>
        </p:nvSpPr>
        <p:spPr>
          <a:xfrm>
            <a:off x="701567" y="1703185"/>
            <a:ext cx="563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NEURONSKA MREŽA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301605-4564-9021-19C0-20F49A85F541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6334643" y="785710"/>
            <a:ext cx="1825104" cy="2643289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372CE2-613B-DAB2-61B2-FE3243BD3BF8}"/>
              </a:ext>
            </a:extLst>
          </p:cNvPr>
          <p:cNvCxnSpPr>
            <a:cxnSpLocks/>
          </p:cNvCxnSpPr>
          <p:nvPr/>
        </p:nvCxnSpPr>
        <p:spPr>
          <a:xfrm flipV="1">
            <a:off x="6334643" y="2313294"/>
            <a:ext cx="2800968" cy="1115705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45CBAA-4A33-751F-DDE2-E3BFE4A8BC4E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6334643" y="3428999"/>
            <a:ext cx="2199757" cy="264496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F730CE-7FA6-386D-2112-92C3BAD726F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6334643" y="3428999"/>
            <a:ext cx="1682521" cy="2066637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E20DAC16-464A-BE19-E1F9-10E0C8A50B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0257508"/>
                  </p:ext>
                </p:extLst>
              </p:nvPr>
            </p:nvGraphicFramePr>
            <p:xfrm>
              <a:off x="8216432" y="300782"/>
              <a:ext cx="3048000" cy="1075914"/>
            </p:xfrm>
            <a:graphic>
              <a:graphicData uri="http://schemas.microsoft.com/office/powerpoint/2016/slidezoom">
                <pslz:sldZm>
                  <pslz:sldZmObj sldId="267" cId="528066770">
                    <pslz:zmPr id="{9FCB2BC9-6C61-4C34-8352-AAC109536595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0759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20DAC16-464A-BE19-E1F9-10E0C8A50B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6432" y="300782"/>
                <a:ext cx="3048000" cy="1075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50A7D09D-082B-0E34-2CF5-701D37511E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5619822"/>
                  </p:ext>
                </p:extLst>
              </p:nvPr>
            </p:nvGraphicFramePr>
            <p:xfrm>
              <a:off x="9135611" y="1723488"/>
              <a:ext cx="1825461" cy="1256486"/>
            </p:xfrm>
            <a:graphic>
              <a:graphicData uri="http://schemas.microsoft.com/office/powerpoint/2016/slidezoom">
                <pslz:sldZm>
                  <pslz:sldZmObj sldId="269" cId="2204899618">
                    <pslz:zmPr id="{3D9C82DB-E04C-4EBF-8196-78F5E4E9260C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5461" cy="125648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0A7D09D-082B-0E34-2CF5-701D37511E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5611" y="1723488"/>
                <a:ext cx="1825461" cy="1256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2281C6DC-F1A8-3E91-DEFD-5AA2415024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2411670"/>
                  </p:ext>
                </p:extLst>
              </p:nvPr>
            </p:nvGraphicFramePr>
            <p:xfrm>
              <a:off x="8580582" y="3249993"/>
              <a:ext cx="3048000" cy="1028943"/>
            </p:xfrm>
            <a:graphic>
              <a:graphicData uri="http://schemas.microsoft.com/office/powerpoint/2016/slidezoom">
                <pslz:sldZm>
                  <pslz:sldZmObj sldId="268" cId="1514295716">
                    <pslz:zmPr id="{0C688E33-956C-4788-B728-EB483350EFFA}" imageType="cover" transitionDur="1000" showBg="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02894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281C6DC-F1A8-3E91-DEFD-5AA2415024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0582" y="3249993"/>
                <a:ext cx="3048000" cy="1028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38FFAF50-0CE8-21EC-7F14-5A95C62E1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7189586"/>
                  </p:ext>
                </p:extLst>
              </p:nvPr>
            </p:nvGraphicFramePr>
            <p:xfrm>
              <a:off x="8017164" y="5087210"/>
              <a:ext cx="2358899" cy="1082648"/>
            </p:xfrm>
            <a:graphic>
              <a:graphicData uri="http://schemas.microsoft.com/office/powerpoint/2016/slidezoom">
                <pslz:sldZm>
                  <pslz:sldZmObj sldId="270" cId="1250187804">
                    <pslz:zmPr id="{0C1B3D56-4DED-4666-80ED-0F7B212262BC}" imageType="cover" transitionDur="1000" showBg="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58899" cy="108264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38FFAF50-0CE8-21EC-7F14-5A95C62E1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7164" y="5087210"/>
                <a:ext cx="2358899" cy="1082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74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48E960B2-2832-69D0-110C-48078E9BB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DAF01FA-E071-A8ED-12CB-445E9F56AFF3}"/>
              </a:ext>
            </a:extLst>
          </p:cNvPr>
          <p:cNvSpPr/>
          <p:nvPr/>
        </p:nvSpPr>
        <p:spPr>
          <a:xfrm>
            <a:off x="501811" y="534923"/>
            <a:ext cx="5788152" cy="5788152"/>
          </a:xfrm>
          <a:prstGeom prst="ellipse">
            <a:avLst/>
          </a:prstGeom>
          <a:solidFill>
            <a:schemeClr val="accent6">
              <a:alpha val="54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3372EA5E-5348-CA11-9CD6-C5D9DEDD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863" y="2595418"/>
            <a:ext cx="2981575" cy="298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6FB7A-9737-7BDC-7215-99820ED64D8E}"/>
              </a:ext>
            </a:extLst>
          </p:cNvPr>
          <p:cNvSpPr txBox="1"/>
          <p:nvPr/>
        </p:nvSpPr>
        <p:spPr>
          <a:xfrm>
            <a:off x="1461653" y="1853951"/>
            <a:ext cx="4403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OPTIMIZER</a:t>
            </a:r>
            <a:endParaRPr lang="hr-HR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D86C15-01E8-7036-C7B2-25D7F80CEE16}"/>
              </a:ext>
            </a:extLst>
          </p:cNvPr>
          <p:cNvCxnSpPr>
            <a:cxnSpLocks/>
          </p:cNvCxnSpPr>
          <p:nvPr/>
        </p:nvCxnSpPr>
        <p:spPr>
          <a:xfrm flipV="1">
            <a:off x="6334643" y="1469230"/>
            <a:ext cx="2090970" cy="1959769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B94F76-7D89-3D72-E46C-8D9648444536}"/>
              </a:ext>
            </a:extLst>
          </p:cNvPr>
          <p:cNvCxnSpPr>
            <a:cxnSpLocks/>
          </p:cNvCxnSpPr>
          <p:nvPr/>
        </p:nvCxnSpPr>
        <p:spPr>
          <a:xfrm flipV="1">
            <a:off x="6334643" y="3102773"/>
            <a:ext cx="2652339" cy="326226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1279A8-01AE-0604-A337-F583D4A64C90}"/>
              </a:ext>
            </a:extLst>
          </p:cNvPr>
          <p:cNvCxnSpPr>
            <a:cxnSpLocks/>
          </p:cNvCxnSpPr>
          <p:nvPr/>
        </p:nvCxnSpPr>
        <p:spPr>
          <a:xfrm>
            <a:off x="6334643" y="3428999"/>
            <a:ext cx="1869297" cy="1714499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85C6BA57-20F3-D225-DA27-1B8571D733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5756984"/>
                  </p:ext>
                </p:extLst>
              </p:nvPr>
            </p:nvGraphicFramePr>
            <p:xfrm>
              <a:off x="8554931" y="708347"/>
              <a:ext cx="2430041" cy="1242868"/>
            </p:xfrm>
            <a:graphic>
              <a:graphicData uri="http://schemas.microsoft.com/office/powerpoint/2016/slidezoom">
                <pslz:sldZm>
                  <pslz:sldZmObj sldId="271" cId="457028343">
                    <pslz:zmPr id="{69885878-D21A-4171-B66B-13B9DE71A157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0041" cy="124286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5C6BA57-20F3-D225-DA27-1B8571D733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4931" y="708347"/>
                <a:ext cx="2430041" cy="1242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4341C2B6-710C-8B04-9941-CD82F4E587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264611"/>
                  </p:ext>
                </p:extLst>
              </p:nvPr>
            </p:nvGraphicFramePr>
            <p:xfrm>
              <a:off x="9031662" y="2594406"/>
              <a:ext cx="1871286" cy="1183477"/>
            </p:xfrm>
            <a:graphic>
              <a:graphicData uri="http://schemas.microsoft.com/office/powerpoint/2016/slidezoom">
                <pslz:sldZm>
                  <pslz:sldZmObj sldId="272" cId="1821573569">
                    <pslz:zmPr id="{9025898B-DF3C-47E4-9E66-51F84B87F239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71286" cy="118347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341C2B6-710C-8B04-9941-CD82F4E587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1662" y="2594406"/>
                <a:ext cx="1871286" cy="1183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DF0CD634-E98C-1825-3591-6C5B593D26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9769918"/>
                  </p:ext>
                </p:extLst>
              </p:nvPr>
            </p:nvGraphicFramePr>
            <p:xfrm>
              <a:off x="8203940" y="4717858"/>
              <a:ext cx="3048000" cy="1116021"/>
            </p:xfrm>
            <a:graphic>
              <a:graphicData uri="http://schemas.microsoft.com/office/powerpoint/2016/slidezoom">
                <pslz:sldZm>
                  <pslz:sldZmObj sldId="273" cId="3174831941">
                    <pslz:zmPr id="{C0CEE458-AD7B-4C7C-8D1D-069156C38275}" imageType="cover" transitionDur="1000" showBg="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1602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F0CD634-E98C-1825-3591-6C5B593D26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3940" y="4717858"/>
                <a:ext cx="3048000" cy="11160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63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4184B950-E07A-75BF-5954-52606E7A1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454CC9-3773-B942-B300-A48C11D56FB3}"/>
              </a:ext>
            </a:extLst>
          </p:cNvPr>
          <p:cNvSpPr/>
          <p:nvPr/>
        </p:nvSpPr>
        <p:spPr>
          <a:xfrm>
            <a:off x="560706" y="534923"/>
            <a:ext cx="5788152" cy="5788152"/>
          </a:xfrm>
          <a:prstGeom prst="ellipse">
            <a:avLst/>
          </a:prstGeom>
          <a:solidFill>
            <a:srgbClr val="FF0000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Graphic 4" descr="Bar graph with downward trend with solid fill">
            <a:extLst>
              <a:ext uri="{FF2B5EF4-FFF2-40B4-BE49-F238E27FC236}">
                <a16:creationId xmlns:a16="http://schemas.microsoft.com/office/drawing/2014/main" id="{261EC14D-BD6B-ECC8-2673-3640D454E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0623" y="2641873"/>
            <a:ext cx="2588316" cy="258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65A9C9-1C1E-87A3-356D-660B04861294}"/>
              </a:ext>
            </a:extLst>
          </p:cNvPr>
          <p:cNvSpPr txBox="1"/>
          <p:nvPr/>
        </p:nvSpPr>
        <p:spPr>
          <a:xfrm>
            <a:off x="1797236" y="1627811"/>
            <a:ext cx="3315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GUBITAK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F366DE-7A2A-D253-443D-FE638C411129}"/>
              </a:ext>
            </a:extLst>
          </p:cNvPr>
          <p:cNvCxnSpPr>
            <a:cxnSpLocks/>
          </p:cNvCxnSpPr>
          <p:nvPr/>
        </p:nvCxnSpPr>
        <p:spPr>
          <a:xfrm flipV="1">
            <a:off x="6334643" y="1469230"/>
            <a:ext cx="2090970" cy="1959769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BC0A4A-9E3B-FAD4-CF63-18B53773EDC6}"/>
              </a:ext>
            </a:extLst>
          </p:cNvPr>
          <p:cNvCxnSpPr>
            <a:cxnSpLocks/>
          </p:cNvCxnSpPr>
          <p:nvPr/>
        </p:nvCxnSpPr>
        <p:spPr>
          <a:xfrm>
            <a:off x="6334643" y="3428999"/>
            <a:ext cx="1599919" cy="119033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B3E52D-C1B2-D8A6-2B66-CACD4EB8CD1B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6348858" y="3026593"/>
            <a:ext cx="1723724" cy="402406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769B029D-DC82-97EC-D636-998E035A1C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4653421"/>
                  </p:ext>
                </p:extLst>
              </p:nvPr>
            </p:nvGraphicFramePr>
            <p:xfrm>
              <a:off x="8086797" y="2403556"/>
              <a:ext cx="3048000" cy="1269501"/>
            </p:xfrm>
            <a:graphic>
              <a:graphicData uri="http://schemas.microsoft.com/office/powerpoint/2016/slidezoom">
                <pslz:sldZm>
                  <pslz:sldZmObj sldId="277" cId="647614456">
                    <pslz:zmPr id="{67080BE7-6A6E-4081-B41E-2E4273C6675E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269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69B029D-DC82-97EC-D636-998E035A1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6797" y="2403556"/>
                <a:ext cx="3048000" cy="1269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EE7645F0-6E7F-BF2A-3063-B3EB08763B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2559663"/>
                  </p:ext>
                </p:extLst>
              </p:nvPr>
            </p:nvGraphicFramePr>
            <p:xfrm>
              <a:off x="8522798" y="961629"/>
              <a:ext cx="3048000" cy="1015202"/>
            </p:xfrm>
            <a:graphic>
              <a:graphicData uri="http://schemas.microsoft.com/office/powerpoint/2016/slidezoom">
                <pslz:sldZm>
                  <pslz:sldZmObj sldId="274" cId="2424692937">
                    <pslz:zmPr id="{DAB2A12E-6C39-4E55-84FE-5E40FCB81C67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01520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E7645F0-6E7F-BF2A-3063-B3EB08763B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2798" y="961629"/>
                <a:ext cx="3048000" cy="101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1BE67373-05A2-5166-A4E3-C69B3A0F85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0852855"/>
                  </p:ext>
                </p:extLst>
              </p:nvPr>
            </p:nvGraphicFramePr>
            <p:xfrm>
              <a:off x="8072582" y="4209043"/>
              <a:ext cx="3048000" cy="934456"/>
            </p:xfrm>
            <a:graphic>
              <a:graphicData uri="http://schemas.microsoft.com/office/powerpoint/2016/slidezoom">
                <pslz:sldZm>
                  <pslz:sldZmObj sldId="264" cId="3231148614">
                    <pslz:zmPr id="{ACC6BDC6-0E4D-486E-A7AC-E6D10769E892}" imageType="cover" transitionDur="1000" showBg="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93445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E67373-05A2-5166-A4E3-C69B3A0F85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2582" y="4209043"/>
                <a:ext cx="3048000" cy="9344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94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3585D3F8-5EF6-67B4-D57B-CBB045264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4D3614-CA17-E15E-6A1A-C4DB17EBD89B}"/>
              </a:ext>
            </a:extLst>
          </p:cNvPr>
          <p:cNvGrpSpPr/>
          <p:nvPr/>
        </p:nvGrpSpPr>
        <p:grpSpPr>
          <a:xfrm>
            <a:off x="583781" y="534923"/>
            <a:ext cx="5788152" cy="5788152"/>
            <a:chOff x="8591710" y="3729922"/>
            <a:chExt cx="1450841" cy="14508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0C5704E-7336-3220-25F9-A741A3A47983}"/>
                </a:ext>
              </a:extLst>
            </p:cNvPr>
            <p:cNvSpPr/>
            <p:nvPr/>
          </p:nvSpPr>
          <p:spPr>
            <a:xfrm>
              <a:off x="8591710" y="3729922"/>
              <a:ext cx="1450841" cy="1450841"/>
            </a:xfrm>
            <a:prstGeom prst="ellipse">
              <a:avLst/>
            </a:prstGeom>
            <a:solidFill>
              <a:srgbClr val="7030A0">
                <a:alpha val="54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9" name="Graphic 8" descr="Teacher with solid fill">
              <a:extLst>
                <a:ext uri="{FF2B5EF4-FFF2-40B4-BE49-F238E27FC236}">
                  <a16:creationId xmlns:a16="http://schemas.microsoft.com/office/drawing/2014/main" id="{7D541FA8-1B25-27C7-97D4-7E92E800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7818" y="4294205"/>
              <a:ext cx="639034" cy="63903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80944D-D765-8E74-12A6-9C23FD5A5DA8}"/>
              </a:ext>
            </a:extLst>
          </p:cNvPr>
          <p:cNvSpPr txBox="1"/>
          <p:nvPr/>
        </p:nvSpPr>
        <p:spPr>
          <a:xfrm>
            <a:off x="1351365" y="2016698"/>
            <a:ext cx="4633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TRENIRANJE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1236FE-BD48-1DC1-5631-67BAAF0DD84D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6371933" y="1764145"/>
            <a:ext cx="1178193" cy="1664854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9ED4C8-8E22-06F9-AA67-7E748082D572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371933" y="3428999"/>
            <a:ext cx="1178193" cy="1661591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5DAC0410-666E-53B2-B3A7-56A325C554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0286453"/>
                  </p:ext>
                </p:extLst>
              </p:nvPr>
            </p:nvGraphicFramePr>
            <p:xfrm>
              <a:off x="7614194" y="1206709"/>
              <a:ext cx="3048000" cy="1114872"/>
            </p:xfrm>
            <a:graphic>
              <a:graphicData uri="http://schemas.microsoft.com/office/powerpoint/2016/slidezoom">
                <pslz:sldZm>
                  <pslz:sldZmObj sldId="275" cId="416751804">
                    <pslz:zmPr id="{4059E2AD-6F76-4658-BB54-2489D5C1FA6B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1487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DAC0410-666E-53B2-B3A7-56A325C554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4194" y="1206709"/>
                <a:ext cx="3048000" cy="1114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B29CF7B5-5320-F5E0-3583-0753723617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240743"/>
                  </p:ext>
                </p:extLst>
              </p:nvPr>
            </p:nvGraphicFramePr>
            <p:xfrm>
              <a:off x="7757966" y="4536420"/>
              <a:ext cx="2560493" cy="1167944"/>
            </p:xfrm>
            <a:graphic>
              <a:graphicData uri="http://schemas.microsoft.com/office/powerpoint/2016/slidezoom">
                <pslz:sldZm>
                  <pslz:sldZmObj sldId="276" cId="2496805408">
                    <pslz:zmPr id="{EDB048A5-029B-4188-A172-CEB9FE94B77A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493" cy="116794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29CF7B5-5320-F5E0-3583-0753723617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7966" y="4536420"/>
                <a:ext cx="2560493" cy="11679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95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0E5956A-6116-3B73-53E4-A95BC03FA8E2}"/>
              </a:ext>
            </a:extLst>
          </p:cNvPr>
          <p:cNvGrpSpPr/>
          <p:nvPr/>
        </p:nvGrpSpPr>
        <p:grpSpPr>
          <a:xfrm>
            <a:off x="2404" y="0"/>
            <a:ext cx="12192000" cy="6858000"/>
            <a:chOff x="0" y="-1"/>
            <a:chExt cx="12192000" cy="6858000"/>
          </a:xfrm>
        </p:grpSpPr>
        <p:pic>
          <p:nvPicPr>
            <p:cNvPr id="2" name="Picture 1" descr="A picture containing web, outdoor object, night&#10;&#10;Description automatically generated">
              <a:extLst>
                <a:ext uri="{FF2B5EF4-FFF2-40B4-BE49-F238E27FC236}">
                  <a16:creationId xmlns:a16="http://schemas.microsoft.com/office/drawing/2014/main" id="{F34DCA66-1D4E-47A0-0B5C-2BCD3B25A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"/>
            <a:stretch/>
          </p:blipFill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rgbClr val="245DCE"/>
            </a:solidFill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77ADE0-2529-5427-985F-E50169EE424D}"/>
                </a:ext>
              </a:extLst>
            </p:cNvPr>
            <p:cNvSpPr/>
            <p:nvPr/>
          </p:nvSpPr>
          <p:spPr>
            <a:xfrm>
              <a:off x="3122982" y="184986"/>
              <a:ext cx="4533533" cy="4533533"/>
            </a:xfrm>
            <a:prstGeom prst="ellipse">
              <a:avLst/>
            </a:prstGeom>
            <a:solidFill>
              <a:srgbClr val="00B0F0">
                <a:alpha val="54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5" name="Graphic 4" descr="Images with solid fill">
              <a:extLst>
                <a:ext uri="{FF2B5EF4-FFF2-40B4-BE49-F238E27FC236}">
                  <a16:creationId xmlns:a16="http://schemas.microsoft.com/office/drawing/2014/main" id="{6BA95291-1AB1-C9CE-31FD-06539D02E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6190" y="1631515"/>
              <a:ext cx="2667115" cy="26671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801740-F059-CB0B-D085-19A470985259}"/>
                </a:ext>
              </a:extLst>
            </p:cNvPr>
            <p:cNvSpPr txBox="1"/>
            <p:nvPr/>
          </p:nvSpPr>
          <p:spPr>
            <a:xfrm>
              <a:off x="3647294" y="973645"/>
              <a:ext cx="3484908" cy="722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4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REZULTATI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4DE05-F7F4-D3E6-31F5-F6D9807A6014}"/>
              </a:ext>
            </a:extLst>
          </p:cNvPr>
          <p:cNvCxnSpPr>
            <a:cxnSpLocks/>
            <a:stCxn id="4" idx="6"/>
            <a:endCxn id="21" idx="1"/>
          </p:cNvCxnSpPr>
          <p:nvPr/>
        </p:nvCxnSpPr>
        <p:spPr>
          <a:xfrm flipV="1">
            <a:off x="7658919" y="795892"/>
            <a:ext cx="954280" cy="1655862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C94634-1578-79AD-553D-20E7468DABD8}"/>
              </a:ext>
            </a:extLst>
          </p:cNvPr>
          <p:cNvCxnSpPr>
            <a:cxnSpLocks/>
            <a:stCxn id="4" idx="6"/>
            <a:endCxn id="23" idx="1"/>
          </p:cNvCxnSpPr>
          <p:nvPr/>
        </p:nvCxnSpPr>
        <p:spPr>
          <a:xfrm>
            <a:off x="7658919" y="2451754"/>
            <a:ext cx="1223875" cy="47341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0C557C-93B0-815A-49C0-A57FD4B9023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658919" y="2451754"/>
            <a:ext cx="1596542" cy="1046456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D0BB2D33-979D-FF95-9903-19C13D7A89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2217725"/>
                  </p:ext>
                </p:extLst>
              </p:nvPr>
            </p:nvGraphicFramePr>
            <p:xfrm>
              <a:off x="8613199" y="290271"/>
              <a:ext cx="3048000" cy="1011241"/>
            </p:xfrm>
            <a:graphic>
              <a:graphicData uri="http://schemas.microsoft.com/office/powerpoint/2016/slidezoom">
                <pslz:sldZm>
                  <pslz:sldZmObj sldId="278" cId="3557820836">
                    <pslz:zmPr id="{E13CFD7B-3AA9-4F3D-9AB2-72617341A46D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01124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0BB2D33-979D-FF95-9903-19C13D7A89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3199" y="290271"/>
                <a:ext cx="3048000" cy="1011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5544D1A5-EC08-DCBE-B1C4-E750F19B4C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0415454"/>
                  </p:ext>
                </p:extLst>
              </p:nvPr>
            </p:nvGraphicFramePr>
            <p:xfrm>
              <a:off x="8882794" y="2043078"/>
              <a:ext cx="3048000" cy="912034"/>
            </p:xfrm>
            <a:graphic>
              <a:graphicData uri="http://schemas.microsoft.com/office/powerpoint/2016/slidezoom">
                <pslz:sldZm>
                  <pslz:sldZmObj sldId="292" cId="1209141100">
                    <pslz:zmPr id="{490B6D8E-FCBA-494C-8A29-3CCDC09082A0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9120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544D1A5-EC08-DCBE-B1C4-E750F19B4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794" y="2043078"/>
                <a:ext cx="3048000" cy="912034"/>
              </a:xfrm>
              <a:prstGeom prst="rect">
                <a:avLst/>
              </a:prstGeom>
            </p:spPr>
          </p:pic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BF5B96-AA29-2DAE-F6C4-FC4991DECAB0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5392153" y="4718520"/>
            <a:ext cx="3250288" cy="1165836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20F98B-A677-8B35-1437-5ACEF70E1A4D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5392153" y="4718520"/>
            <a:ext cx="1040487" cy="1165836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75336B-8852-6AEC-8AFB-9E6DC1924DC7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4589057" y="4718520"/>
            <a:ext cx="803096" cy="1218257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B66AEC-333D-6086-6794-9F47EF67830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54233" y="2451754"/>
            <a:ext cx="371153" cy="3418717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3D5C88A-4486-F587-2CE0-F36DAFEF5BC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840190" y="2451754"/>
            <a:ext cx="1285196" cy="326872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3C85222-D989-0AC9-70D7-104584AC40E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941456" y="2451754"/>
            <a:ext cx="1183930" cy="2451753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53EC669-48ED-C83A-B1F6-3AE1E59E5C8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810981" y="2451754"/>
            <a:ext cx="1314405" cy="1688966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7FF2637-9A0E-72CD-C770-D92834F8E95A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674075" y="2451754"/>
            <a:ext cx="1451311" cy="844483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3ED32A5-4CFB-6B29-C615-E791DC6FE25D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2130761" y="1073791"/>
            <a:ext cx="994625" cy="1377963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A01FD32-F8F1-25DE-6E0F-915DDC84DC77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658919" y="2451754"/>
            <a:ext cx="1772711" cy="1954495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F9E7D6-6E09-8384-F38D-A1ECE76CEAD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658919" y="2451754"/>
            <a:ext cx="1967045" cy="2877285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B23DEF-906B-2FF9-1FEA-2C7F8F512405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1879996" y="2201620"/>
            <a:ext cx="1245390" cy="250134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0" name="Slide Zoom 99">
                <a:extLst>
                  <a:ext uri="{FF2B5EF4-FFF2-40B4-BE49-F238E27FC236}">
                    <a16:creationId xmlns:a16="http://schemas.microsoft.com/office/drawing/2014/main" id="{D3F172D1-2286-DC42-AFFC-51E4D45084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2794840"/>
                  </p:ext>
                </p:extLst>
              </p:nvPr>
            </p:nvGraphicFramePr>
            <p:xfrm>
              <a:off x="9346122" y="3154976"/>
              <a:ext cx="1910716" cy="755968"/>
            </p:xfrm>
            <a:graphic>
              <a:graphicData uri="http://schemas.microsoft.com/office/powerpoint/2016/slidezoom">
                <pslz:sldZm>
                  <pslz:sldZmObj sldId="279" cId="866621185">
                    <pslz:zmPr id="{02CE747D-D887-4E7E-9025-AD255F36306D}" imageType="cover" transitionDur="1000" showBg="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10716" cy="75596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0" name="Slide Zoom 9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F172D1-2286-DC42-AFFC-51E4D45084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6122" y="3154976"/>
                <a:ext cx="1910716" cy="755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2" name="Slide Zoom 101">
                <a:extLst>
                  <a:ext uri="{FF2B5EF4-FFF2-40B4-BE49-F238E27FC236}">
                    <a16:creationId xmlns:a16="http://schemas.microsoft.com/office/drawing/2014/main" id="{BC2054F7-5CD1-EF9D-865E-71AAD37B0A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4513724"/>
                  </p:ext>
                </p:extLst>
              </p:nvPr>
            </p:nvGraphicFramePr>
            <p:xfrm>
              <a:off x="9505747" y="4105353"/>
              <a:ext cx="1821857" cy="720811"/>
            </p:xfrm>
            <a:graphic>
              <a:graphicData uri="http://schemas.microsoft.com/office/powerpoint/2016/slidezoom">
                <pslz:sldZm>
                  <pslz:sldZmObj sldId="284" cId="3406594113">
                    <pslz:zmPr id="{7855CB8C-6B39-4CB1-8617-B2B2FF9E1E72}" imageType="cover" transitionDur="1000" showBg="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1857" cy="7208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2" name="Slide Zoom 10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C2054F7-5CD1-EF9D-865E-71AAD37B0A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05747" y="4105353"/>
                <a:ext cx="1821857" cy="720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4" name="Slide Zoom 103">
                <a:extLst>
                  <a:ext uri="{FF2B5EF4-FFF2-40B4-BE49-F238E27FC236}">
                    <a16:creationId xmlns:a16="http://schemas.microsoft.com/office/drawing/2014/main" id="{1BF62760-F99C-B793-88B1-737C895165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0963422"/>
                  </p:ext>
                </p:extLst>
              </p:nvPr>
            </p:nvGraphicFramePr>
            <p:xfrm>
              <a:off x="9659918" y="5061185"/>
              <a:ext cx="1786855" cy="706963"/>
            </p:xfrm>
            <a:graphic>
              <a:graphicData uri="http://schemas.microsoft.com/office/powerpoint/2016/slidezoom">
                <pslz:sldZm>
                  <pslz:sldZmObj sldId="291" cId="1389984557">
                    <pslz:zmPr id="{4D55347C-3D58-4A53-947E-D8E75E30DA76}" imageType="cover" transitionDur="1000" showBg="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6855" cy="70696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4" name="Slide Zoom 10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BF62760-F99C-B793-88B1-737C895165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9918" y="5061185"/>
                <a:ext cx="1786855" cy="70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6" name="Slide Zoom 105">
                <a:extLst>
                  <a:ext uri="{FF2B5EF4-FFF2-40B4-BE49-F238E27FC236}">
                    <a16:creationId xmlns:a16="http://schemas.microsoft.com/office/drawing/2014/main" id="{8894FB72-1054-AB1F-E5DA-B0489DA66F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2935073"/>
                  </p:ext>
                </p:extLst>
              </p:nvPr>
            </p:nvGraphicFramePr>
            <p:xfrm>
              <a:off x="7864674" y="5976405"/>
              <a:ext cx="1795244" cy="710282"/>
            </p:xfrm>
            <a:graphic>
              <a:graphicData uri="http://schemas.microsoft.com/office/powerpoint/2016/slidezoom">
                <pslz:sldZm>
                  <pslz:sldZmObj sldId="283" cId="296634687">
                    <pslz:zmPr id="{B91A7766-0814-48B6-92C3-3BAB5331C38A}" imageType="cover" transitionDur="1000" showBg="0">
                      <p166:blipFill xmlns:p166="http://schemas.microsoft.com/office/powerpoint/2016/6/main"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95244" cy="7102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6" name="Slide Zoom 10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8894FB72-1054-AB1F-E5DA-B0489DA66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4674" y="5976405"/>
                <a:ext cx="1795244" cy="710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8" name="Slide Zoom 107">
                <a:extLst>
                  <a:ext uri="{FF2B5EF4-FFF2-40B4-BE49-F238E27FC236}">
                    <a16:creationId xmlns:a16="http://schemas.microsoft.com/office/drawing/2014/main" id="{820A3719-8302-ADD7-0923-5230E91C6C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577081"/>
                  </p:ext>
                </p:extLst>
              </p:nvPr>
            </p:nvGraphicFramePr>
            <p:xfrm>
              <a:off x="5596121" y="5973095"/>
              <a:ext cx="1673964" cy="662298"/>
            </p:xfrm>
            <a:graphic>
              <a:graphicData uri="http://schemas.microsoft.com/office/powerpoint/2016/slidezoom">
                <pslz:sldZm>
                  <pslz:sldZmObj sldId="290" cId="3239291426">
                    <pslz:zmPr id="{45B5200E-ABD4-41AA-ADAD-F01F2DFB9725}" imageType="cover" transitionDur="1000" showBg="0">
                      <p166:blipFill xmlns:p166="http://schemas.microsoft.com/office/powerpoint/2016/6/main"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3964" cy="66229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8" name="Slide Zoom 107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20A3719-8302-ADD7-0923-5230E91C6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121" y="5973095"/>
                <a:ext cx="1673964" cy="662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1" name="Slide Zoom 110">
                <a:extLst>
                  <a:ext uri="{FF2B5EF4-FFF2-40B4-BE49-F238E27FC236}">
                    <a16:creationId xmlns:a16="http://schemas.microsoft.com/office/drawing/2014/main" id="{3E706F18-267A-B76E-9150-C03FF79089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3205704"/>
                  </p:ext>
                </p:extLst>
              </p:nvPr>
            </p:nvGraphicFramePr>
            <p:xfrm>
              <a:off x="3693226" y="6059855"/>
              <a:ext cx="1786855" cy="706963"/>
            </p:xfrm>
            <a:graphic>
              <a:graphicData uri="http://schemas.microsoft.com/office/powerpoint/2016/slidezoom">
                <pslz:sldZm>
                  <pslz:sldZmObj sldId="293" cId="682442148">
                    <pslz:zmPr id="{410DE483-CE64-4384-8EEF-6FB785C0EEAC}" imageType="cover" transitionDur="1000" showBg="0">
                      <p166:blipFill xmlns:p166="http://schemas.microsoft.com/office/powerpoint/2016/6/main"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6855" cy="70696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1" name="Slide Zoom 110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3E706F18-267A-B76E-9150-C03FF79089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226" y="6059855"/>
                <a:ext cx="1786855" cy="70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4" name="Slide Zoom 113">
                <a:extLst>
                  <a:ext uri="{FF2B5EF4-FFF2-40B4-BE49-F238E27FC236}">
                    <a16:creationId xmlns:a16="http://schemas.microsoft.com/office/drawing/2014/main" id="{684FC3D7-A708-8ADC-1B74-59C34B8B7E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5866911"/>
                  </p:ext>
                </p:extLst>
              </p:nvPr>
            </p:nvGraphicFramePr>
            <p:xfrm>
              <a:off x="2081737" y="6024116"/>
              <a:ext cx="1340185" cy="530240"/>
            </p:xfrm>
            <a:graphic>
              <a:graphicData uri="http://schemas.microsoft.com/office/powerpoint/2016/slidezoom">
                <pslz:sldZm>
                  <pslz:sldZmObj sldId="294" cId="3090583137">
                    <pslz:zmPr id="{364F0D01-6BF4-4967-A563-57664A8FB04C}" imageType="cover" transitionDur="1000" showBg="0">
                      <p166:blipFill xmlns:p166="http://schemas.microsoft.com/office/powerpoint/2016/6/main"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0185" cy="5302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4" name="Slide Zoom 113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684FC3D7-A708-8ADC-1B74-59C34B8B7E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737" y="6024116"/>
                <a:ext cx="1340185" cy="5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6" name="Slide Zoom 115">
                <a:extLst>
                  <a:ext uri="{FF2B5EF4-FFF2-40B4-BE49-F238E27FC236}">
                    <a16:creationId xmlns:a16="http://schemas.microsoft.com/office/drawing/2014/main" id="{778CB95C-32A2-8997-5E3E-F3F1559157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1819906"/>
                  </p:ext>
                </p:extLst>
              </p:nvPr>
            </p:nvGraphicFramePr>
            <p:xfrm>
              <a:off x="428121" y="5671656"/>
              <a:ext cx="1340185" cy="530240"/>
            </p:xfrm>
            <a:graphic>
              <a:graphicData uri="http://schemas.microsoft.com/office/powerpoint/2016/slidezoom">
                <pslz:sldZm>
                  <pslz:sldZmObj sldId="295" cId="2544852219">
                    <pslz:zmPr id="{F54AD0DA-CB4A-4286-B672-489C9722E244}" imageType="cover" transitionDur="1000" showBg="0">
                      <p166:blipFill xmlns:p166="http://schemas.microsoft.com/office/powerpoint/2016/6/main"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0185" cy="5302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6" name="Slide Zoom 11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778CB95C-32A2-8997-5E3E-F3F1559157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121" y="5671656"/>
                <a:ext cx="1340185" cy="5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8" name="Slide Zoom 117">
                <a:extLst>
                  <a:ext uri="{FF2B5EF4-FFF2-40B4-BE49-F238E27FC236}">
                    <a16:creationId xmlns:a16="http://schemas.microsoft.com/office/drawing/2014/main" id="{84931FD8-B4D1-D62E-608C-AE5A66442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9983268"/>
                  </p:ext>
                </p:extLst>
              </p:nvPr>
            </p:nvGraphicFramePr>
            <p:xfrm>
              <a:off x="356551" y="4666735"/>
              <a:ext cx="1524000" cy="602965"/>
            </p:xfrm>
            <a:graphic>
              <a:graphicData uri="http://schemas.microsoft.com/office/powerpoint/2016/slidezoom">
                <pslz:sldZm>
                  <pslz:sldZmObj sldId="285" cId="2914481756">
                    <pslz:zmPr id="{DBC7B3AB-9FAC-4F4C-89EE-DB9CA8556993}" imageType="cover" transitionDur="1000" showBg="0">
                      <p166:blipFill xmlns:p166="http://schemas.microsoft.com/office/powerpoint/2016/6/main"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4000" cy="6029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8" name="Slide Zoom 117">
                <a:hlinkClick r:id="rId37" action="ppaction://hlinksldjump"/>
                <a:extLst>
                  <a:ext uri="{FF2B5EF4-FFF2-40B4-BE49-F238E27FC236}">
                    <a16:creationId xmlns:a16="http://schemas.microsoft.com/office/drawing/2014/main" id="{84931FD8-B4D1-D62E-608C-AE5A66442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551" y="4666735"/>
                <a:ext cx="1524000" cy="602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0" name="Slide Zoom 119">
                <a:extLst>
                  <a:ext uri="{FF2B5EF4-FFF2-40B4-BE49-F238E27FC236}">
                    <a16:creationId xmlns:a16="http://schemas.microsoft.com/office/drawing/2014/main" id="{CA874D9B-9C5E-EA24-9333-EAE7504A42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2674161"/>
                  </p:ext>
                </p:extLst>
              </p:nvPr>
            </p:nvGraphicFramePr>
            <p:xfrm>
              <a:off x="240496" y="3914979"/>
              <a:ext cx="1524000" cy="550779"/>
            </p:xfrm>
            <a:graphic>
              <a:graphicData uri="http://schemas.microsoft.com/office/powerpoint/2016/slidezoom">
                <pslz:sldZm>
                  <pslz:sldZmObj sldId="286" cId="2380486397">
                    <pslz:zmPr id="{8C9BD655-0688-4205-97E8-A764D96A4F1E}" imageType="cover" transitionDur="1000" showBg="0">
                      <p166:blipFill xmlns:p166="http://schemas.microsoft.com/office/powerpoint/2016/6/main"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4000" cy="55077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0" name="Slide Zoom 119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CA874D9B-9C5E-EA24-9333-EAE7504A42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496" y="3914979"/>
                <a:ext cx="1524000" cy="550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2" name="Slide Zoom 121">
                <a:extLst>
                  <a:ext uri="{FF2B5EF4-FFF2-40B4-BE49-F238E27FC236}">
                    <a16:creationId xmlns:a16="http://schemas.microsoft.com/office/drawing/2014/main" id="{820B17CD-3048-9528-9B6E-554F756456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2415563"/>
                  </p:ext>
                </p:extLst>
              </p:nvPr>
            </p:nvGraphicFramePr>
            <p:xfrm>
              <a:off x="227592" y="3081366"/>
              <a:ext cx="1401069" cy="505760"/>
            </p:xfrm>
            <a:graphic>
              <a:graphicData uri="http://schemas.microsoft.com/office/powerpoint/2016/slidezoom">
                <pslz:sldZm>
                  <pslz:sldZmObj sldId="287" cId="2092252270">
                    <pslz:zmPr id="{2BEC5C4F-E153-4B2F-AC6B-84BF0E8522A8}" imageType="cover" transitionDur="1000" showBg="0">
                      <p166:blipFill xmlns:p166="http://schemas.microsoft.com/office/powerpoint/2016/6/main"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01069" cy="50576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2" name="Slide Zoom 121">
                <a:hlinkClick r:id="rId43" action="ppaction://hlinksldjump"/>
                <a:extLst>
                  <a:ext uri="{FF2B5EF4-FFF2-40B4-BE49-F238E27FC236}">
                    <a16:creationId xmlns:a16="http://schemas.microsoft.com/office/drawing/2014/main" id="{820B17CD-3048-9528-9B6E-554F756456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92" y="3081366"/>
                <a:ext cx="1401069" cy="5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4" name="Slide Zoom 123">
                <a:extLst>
                  <a:ext uri="{FF2B5EF4-FFF2-40B4-BE49-F238E27FC236}">
                    <a16:creationId xmlns:a16="http://schemas.microsoft.com/office/drawing/2014/main" id="{B21793EC-AE6A-F132-B6A5-F7BC2868E0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798839"/>
                  </p:ext>
                </p:extLst>
              </p:nvPr>
            </p:nvGraphicFramePr>
            <p:xfrm>
              <a:off x="310582" y="2043511"/>
              <a:ext cx="1524000" cy="550135"/>
            </p:xfrm>
            <a:graphic>
              <a:graphicData uri="http://schemas.microsoft.com/office/powerpoint/2016/slidezoom">
                <pslz:sldZm>
                  <pslz:sldZmObj sldId="288" cId="3075874216">
                    <pslz:zmPr id="{89B49E8E-6F76-4229-BF56-18E27180B79D}" imageType="cover" transitionDur="1000" showBg="0">
                      <p166:blipFill xmlns:p166="http://schemas.microsoft.com/office/powerpoint/2016/6/main"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4000" cy="5501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4" name="Slide Zoom 123">
                <a:hlinkClick r:id="rId46" action="ppaction://hlinksldjump"/>
                <a:extLst>
                  <a:ext uri="{FF2B5EF4-FFF2-40B4-BE49-F238E27FC236}">
                    <a16:creationId xmlns:a16="http://schemas.microsoft.com/office/drawing/2014/main" id="{B21793EC-AE6A-F132-B6A5-F7BC2868E0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2" y="2043511"/>
                <a:ext cx="1524000" cy="550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6" name="Slide Zoom 125">
                <a:extLst>
                  <a:ext uri="{FF2B5EF4-FFF2-40B4-BE49-F238E27FC236}">
                    <a16:creationId xmlns:a16="http://schemas.microsoft.com/office/drawing/2014/main" id="{9CDD3720-2B19-9764-B079-61A47A1B80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9642330"/>
                  </p:ext>
                </p:extLst>
              </p:nvPr>
            </p:nvGraphicFramePr>
            <p:xfrm>
              <a:off x="602982" y="879653"/>
              <a:ext cx="1487973" cy="537130"/>
            </p:xfrm>
            <a:graphic>
              <a:graphicData uri="http://schemas.microsoft.com/office/powerpoint/2016/slidezoom">
                <pslz:sldZm>
                  <pslz:sldZmObj sldId="289" cId="1851653033">
                    <pslz:zmPr id="{F636AD8C-10D9-41E3-B1FD-CB12A7CC1ED2}" imageType="cover" transitionDur="1000" showBg="0">
                      <p166:blipFill xmlns:p166="http://schemas.microsoft.com/office/powerpoint/2016/6/main"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87973" cy="53713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6" name="Slide Zoom 125">
                <a:hlinkClick r:id="rId49" action="ppaction://hlinksldjump"/>
                <a:extLst>
                  <a:ext uri="{FF2B5EF4-FFF2-40B4-BE49-F238E27FC236}">
                    <a16:creationId xmlns:a16="http://schemas.microsoft.com/office/drawing/2014/main" id="{9CDD3720-2B19-9764-B079-61A47A1B8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982" y="879653"/>
                <a:ext cx="1487973" cy="5371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14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eb, outdoor object, night&#10;&#10;Description automatically generated">
            <a:extLst>
              <a:ext uri="{FF2B5EF4-FFF2-40B4-BE49-F238E27FC236}">
                <a16:creationId xmlns:a16="http://schemas.microsoft.com/office/drawing/2014/main" id="{B9F57A50-31AF-A6C2-8B3F-D71B3444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A2641-7AEF-A428-315C-2BD1100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bg1"/>
                </a:solidFill>
              </a:rPr>
              <a:t>Biblioteke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40061F2-B2D7-0F21-B9F8-A92BEBCCB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26" y="1214999"/>
            <a:ext cx="7393548" cy="50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3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201319E70A5042B28C0688EAE2ACCA" ma:contentTypeVersion="7" ma:contentTypeDescription="Create a new document." ma:contentTypeScope="" ma:versionID="36107c329b67156572c6cffe77fb1d67">
  <xsd:schema xmlns:xsd="http://www.w3.org/2001/XMLSchema" xmlns:xs="http://www.w3.org/2001/XMLSchema" xmlns:p="http://schemas.microsoft.com/office/2006/metadata/properties" xmlns:ns3="6d8e9186-2212-4a5f-a4a8-f325e9b201cb" xmlns:ns4="860ee882-abb7-4454-9f18-dcf231368e8a" targetNamespace="http://schemas.microsoft.com/office/2006/metadata/properties" ma:root="true" ma:fieldsID="855274ccec3c5e5ef9fa3dcfb5324d34" ns3:_="" ns4:_="">
    <xsd:import namespace="6d8e9186-2212-4a5f-a4a8-f325e9b201cb"/>
    <xsd:import namespace="860ee882-abb7-4454-9f18-dcf231368e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8e9186-2212-4a5f-a4a8-f325e9b201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0ee882-abb7-4454-9f18-dcf231368e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3D3F03-94E5-41B4-9AA7-BFCDCB34E06E}">
  <ds:schemaRefs>
    <ds:schemaRef ds:uri="860ee882-abb7-4454-9f18-dcf231368e8a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6d8e9186-2212-4a5f-a4a8-f325e9b201cb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D01BDC9-6C4A-4809-B529-12F1F69819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D0AB8E-6FD5-41B4-93E8-57E6BD7C61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8e9186-2212-4a5f-a4a8-f325e9b201cb"/>
    <ds:schemaRef ds:uri="860ee882-abb7-4454-9f18-dcf231368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174</Words>
  <Application>Microsoft Office PowerPoint</Application>
  <PresentationFormat>Widescreen</PresentationFormat>
  <Paragraphs>67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Fira Code</vt:lpstr>
      <vt:lpstr>Fira Code Light</vt:lpstr>
      <vt:lpstr>Open Sans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Biblioteke</vt:lpstr>
      <vt:lpstr>Uređivanje i prikaz slika</vt:lpstr>
      <vt:lpstr>Karakteristike slika</vt:lpstr>
      <vt:lpstr>Arhitektura</vt:lpstr>
      <vt:lpstr>VGG</vt:lpstr>
      <vt:lpstr>Postavljanje</vt:lpstr>
      <vt:lpstr>Rezultat</vt:lpstr>
      <vt:lpstr>Zadaća</vt:lpstr>
      <vt:lpstr>Vrste</vt:lpstr>
      <vt:lpstr>Usporedba</vt:lpstr>
      <vt:lpstr>Content loss</vt:lpstr>
      <vt:lpstr>Style loss</vt:lpstr>
      <vt:lpstr>Gram matrica</vt:lpstr>
      <vt:lpstr>Definiranje koraka u treniranju</vt:lpstr>
      <vt:lpstr>Rezultat treniranja</vt:lpstr>
      <vt:lpstr>Optimizacija</vt:lpstr>
      <vt:lpstr>Rezultat treniranja</vt:lpstr>
      <vt:lpstr>Konačni rezultati</vt:lpstr>
      <vt:lpstr>Konačni rezultati</vt:lpstr>
      <vt:lpstr>Konačni rezultati</vt:lpstr>
      <vt:lpstr>Konačni rezultati</vt:lpstr>
      <vt:lpstr>Konačni rezultati</vt:lpstr>
      <vt:lpstr>Konačni rezultati</vt:lpstr>
      <vt:lpstr>Konačni rezultati</vt:lpstr>
      <vt:lpstr>Konačni rezultati</vt:lpstr>
      <vt:lpstr>Konačni rezultati</vt:lpstr>
      <vt:lpstr>Konačni rezultati</vt:lpstr>
      <vt:lpstr>Konačni rezultati</vt:lpstr>
      <vt:lpstr>Konačni rezultati</vt:lpstr>
      <vt:lpstr>Konačni rezultati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Vedran Orešković</dc:creator>
  <cp:lastModifiedBy>Vedran Orešković</cp:lastModifiedBy>
  <cp:revision>1</cp:revision>
  <dcterms:created xsi:type="dcterms:W3CDTF">2022-07-14T17:07:07Z</dcterms:created>
  <dcterms:modified xsi:type="dcterms:W3CDTF">2022-07-14T23:53:37Z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0x010100FD201319E70A5042B28C0688EAE2ACCA</vt:lpwstr>
  </property>
</Properties>
</file>